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727" r:id="rId2"/>
  </p:sldMasterIdLst>
  <p:notesMasterIdLst>
    <p:notesMasterId r:id="rId45"/>
  </p:notesMasterIdLst>
  <p:handoutMasterIdLst>
    <p:handoutMasterId r:id="rId46"/>
  </p:handoutMasterIdLst>
  <p:sldIdLst>
    <p:sldId id="256" r:id="rId3"/>
    <p:sldId id="257" r:id="rId4"/>
    <p:sldId id="1299" r:id="rId5"/>
    <p:sldId id="1300" r:id="rId6"/>
    <p:sldId id="1304" r:id="rId7"/>
    <p:sldId id="1367" r:id="rId8"/>
    <p:sldId id="1309" r:id="rId9"/>
    <p:sldId id="1310" r:id="rId10"/>
    <p:sldId id="1311" r:id="rId11"/>
    <p:sldId id="1312" r:id="rId12"/>
    <p:sldId id="1313" r:id="rId13"/>
    <p:sldId id="1314" r:id="rId14"/>
    <p:sldId id="1332" r:id="rId15"/>
    <p:sldId id="1323" r:id="rId16"/>
    <p:sldId id="1324" r:id="rId17"/>
    <p:sldId id="1333" r:id="rId18"/>
    <p:sldId id="1338" r:id="rId19"/>
    <p:sldId id="1336" r:id="rId20"/>
    <p:sldId id="1337" r:id="rId21"/>
    <p:sldId id="1339" r:id="rId22"/>
    <p:sldId id="1342" r:id="rId23"/>
    <p:sldId id="1343" r:id="rId24"/>
    <p:sldId id="1344" r:id="rId25"/>
    <p:sldId id="1346" r:id="rId26"/>
    <p:sldId id="1347" r:id="rId27"/>
    <p:sldId id="1348" r:id="rId28"/>
    <p:sldId id="1349" r:id="rId29"/>
    <p:sldId id="1350" r:id="rId30"/>
    <p:sldId id="1351" r:id="rId31"/>
    <p:sldId id="1352" r:id="rId32"/>
    <p:sldId id="1353" r:id="rId33"/>
    <p:sldId id="1354" r:id="rId34"/>
    <p:sldId id="1356" r:id="rId35"/>
    <p:sldId id="1371" r:id="rId36"/>
    <p:sldId id="1361" r:id="rId37"/>
    <p:sldId id="1363" r:id="rId38"/>
    <p:sldId id="1364" r:id="rId39"/>
    <p:sldId id="1365" r:id="rId40"/>
    <p:sldId id="261" r:id="rId41"/>
    <p:sldId id="262" r:id="rId42"/>
    <p:sldId id="263" r:id="rId43"/>
    <p:sldId id="264" r:id="rId44"/>
  </p:sldIdLst>
  <p:sldSz cx="9144000" cy="6858000" type="screen4x3"/>
  <p:notesSz cx="6858000" cy="9144000"/>
  <p:custDataLst>
    <p:tags r:id="rId47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DA1AA5-CF91-4D3F-BF45-31F207DDC3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D02DBBA-A50F-4745-8EC6-00C8EEC0F992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Health education</a:t>
          </a:r>
          <a:endParaRPr lang="fa-IR" b="1" dirty="0">
            <a:solidFill>
              <a:schemeClr val="tx1"/>
            </a:solidFill>
          </a:endParaRPr>
        </a:p>
      </dgm:t>
    </dgm:pt>
    <dgm:pt modelId="{EA122313-4FCC-47EA-A7D3-AE65901D2F9D}" type="parTrans" cxnId="{9D4E3391-3056-4B04-922C-C0258DF96B00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BC1425DF-AC99-4560-B14C-6C4A67E13459}" type="sibTrans" cxnId="{9D4E3391-3056-4B04-922C-C0258DF96B00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4CB6BEEC-2BB2-4926-B2D5-9951F63820B1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Clinical education</a:t>
          </a:r>
          <a:endParaRPr lang="fa-IR" b="1" dirty="0">
            <a:solidFill>
              <a:schemeClr val="tx1"/>
            </a:solidFill>
          </a:endParaRPr>
        </a:p>
      </dgm:t>
    </dgm:pt>
    <dgm:pt modelId="{8C456829-A91E-41CD-8635-D5A1B0584741}" type="parTrans" cxnId="{BC79332B-530B-4F9D-BA18-6D325F3875E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5C3EED72-9062-4A3F-B088-1A19B39E2067}" type="sibTrans" cxnId="{BC79332B-530B-4F9D-BA18-6D325F3875E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8A133AE7-E0A1-49C9-9EB1-74793BD98CFC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Patient education</a:t>
          </a:r>
          <a:endParaRPr lang="fa-IR" b="1" dirty="0">
            <a:solidFill>
              <a:schemeClr val="tx1"/>
            </a:solidFill>
          </a:endParaRPr>
        </a:p>
      </dgm:t>
    </dgm:pt>
    <dgm:pt modelId="{FEE35A3D-5EC2-459E-A30B-0CBA148186AE}" type="sibTrans" cxnId="{ECFDFC06-5365-432D-BFEA-CF8AA5B7DF2A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0B8C57E9-8BD4-4CEC-BED5-0CB71D04000C}" type="parTrans" cxnId="{ECFDFC06-5365-432D-BFEA-CF8AA5B7DF2A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47ADF1DA-EEC7-4452-A522-416455A87C69}" type="pres">
      <dgm:prSet presAssocID="{14DA1AA5-CF91-4D3F-BF45-31F207DDC3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0222D2-AD62-4098-9AAE-43150D8590D4}" type="pres">
      <dgm:prSet presAssocID="{8A133AE7-E0A1-49C9-9EB1-74793BD98CFC}" presName="hierRoot1" presStyleCnt="0">
        <dgm:presLayoutVars>
          <dgm:hierBranch val="init"/>
        </dgm:presLayoutVars>
      </dgm:prSet>
      <dgm:spPr/>
    </dgm:pt>
    <dgm:pt modelId="{66EAA5B9-A005-4B76-9D61-D073806B6A12}" type="pres">
      <dgm:prSet presAssocID="{8A133AE7-E0A1-49C9-9EB1-74793BD98CFC}" presName="rootComposite1" presStyleCnt="0"/>
      <dgm:spPr/>
    </dgm:pt>
    <dgm:pt modelId="{D25D88F6-81BF-438B-A6AC-FE285D05836A}" type="pres">
      <dgm:prSet presAssocID="{8A133AE7-E0A1-49C9-9EB1-74793BD98CFC}" presName="rootText1" presStyleLbl="node0" presStyleIdx="0" presStyleCnt="1" custLinFactNeighborX="723" custLinFactNeighborY="-1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3B3300-B761-4821-9B51-34D42ED1AE8C}" type="pres">
      <dgm:prSet presAssocID="{8A133AE7-E0A1-49C9-9EB1-74793BD98C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28847E-F87A-4D1F-8E6D-EC3B8C9FB0DA}" type="pres">
      <dgm:prSet presAssocID="{8A133AE7-E0A1-49C9-9EB1-74793BD98CFC}" presName="hierChild2" presStyleCnt="0"/>
      <dgm:spPr/>
    </dgm:pt>
    <dgm:pt modelId="{3FE405FF-032E-46BB-8647-69FBA3C03FF1}" type="pres">
      <dgm:prSet presAssocID="{EA122313-4FCC-47EA-A7D3-AE65901D2F9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6BF706D-25A9-400D-A077-D3DBE21A77B1}" type="pres">
      <dgm:prSet presAssocID="{FD02DBBA-A50F-4745-8EC6-00C8EEC0F992}" presName="hierRoot2" presStyleCnt="0">
        <dgm:presLayoutVars>
          <dgm:hierBranch val="init"/>
        </dgm:presLayoutVars>
      </dgm:prSet>
      <dgm:spPr/>
    </dgm:pt>
    <dgm:pt modelId="{AB18EF4C-FAE0-4B09-B129-629B905C5732}" type="pres">
      <dgm:prSet presAssocID="{FD02DBBA-A50F-4745-8EC6-00C8EEC0F992}" presName="rootComposite" presStyleCnt="0"/>
      <dgm:spPr/>
    </dgm:pt>
    <dgm:pt modelId="{D7011380-3B4B-484E-A635-556D0D17CB28}" type="pres">
      <dgm:prSet presAssocID="{FD02DBBA-A50F-4745-8EC6-00C8EEC0F992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FB155E-FD95-4044-83CD-DCF255630516}" type="pres">
      <dgm:prSet presAssocID="{FD02DBBA-A50F-4745-8EC6-00C8EEC0F992}" presName="rootConnector" presStyleLbl="node2" presStyleIdx="0" presStyleCnt="2"/>
      <dgm:spPr/>
      <dgm:t>
        <a:bodyPr/>
        <a:lstStyle/>
        <a:p>
          <a:endParaRPr lang="en-US"/>
        </a:p>
      </dgm:t>
    </dgm:pt>
    <dgm:pt modelId="{2161BB28-C5A1-4015-8A4E-C723D4988993}" type="pres">
      <dgm:prSet presAssocID="{FD02DBBA-A50F-4745-8EC6-00C8EEC0F992}" presName="hierChild4" presStyleCnt="0"/>
      <dgm:spPr/>
    </dgm:pt>
    <dgm:pt modelId="{BE167B7A-942B-4646-924A-506AE48D5917}" type="pres">
      <dgm:prSet presAssocID="{FD02DBBA-A50F-4745-8EC6-00C8EEC0F992}" presName="hierChild5" presStyleCnt="0"/>
      <dgm:spPr/>
    </dgm:pt>
    <dgm:pt modelId="{7F05CACB-57CC-4CCC-85B3-18F743157132}" type="pres">
      <dgm:prSet presAssocID="{8C456829-A91E-41CD-8635-D5A1B058474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6C1F9A9-030E-4806-822B-96F19EB55BA3}" type="pres">
      <dgm:prSet presAssocID="{4CB6BEEC-2BB2-4926-B2D5-9951F63820B1}" presName="hierRoot2" presStyleCnt="0">
        <dgm:presLayoutVars>
          <dgm:hierBranch val="init"/>
        </dgm:presLayoutVars>
      </dgm:prSet>
      <dgm:spPr/>
    </dgm:pt>
    <dgm:pt modelId="{3F29EB08-52F8-47AC-A3AB-34DBD611B3A5}" type="pres">
      <dgm:prSet presAssocID="{4CB6BEEC-2BB2-4926-B2D5-9951F63820B1}" presName="rootComposite" presStyleCnt="0"/>
      <dgm:spPr/>
    </dgm:pt>
    <dgm:pt modelId="{A139025B-A25E-4ADD-899D-18B0AC284E35}" type="pres">
      <dgm:prSet presAssocID="{4CB6BEEC-2BB2-4926-B2D5-9951F63820B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6CDA6-054F-484F-B602-0FC4F72E4823}" type="pres">
      <dgm:prSet presAssocID="{4CB6BEEC-2BB2-4926-B2D5-9951F63820B1}" presName="rootConnector" presStyleLbl="node2" presStyleIdx="1" presStyleCnt="2"/>
      <dgm:spPr/>
      <dgm:t>
        <a:bodyPr/>
        <a:lstStyle/>
        <a:p>
          <a:endParaRPr lang="en-US"/>
        </a:p>
      </dgm:t>
    </dgm:pt>
    <dgm:pt modelId="{DFA19C70-DBBE-4174-9841-E6CEA23662B1}" type="pres">
      <dgm:prSet presAssocID="{4CB6BEEC-2BB2-4926-B2D5-9951F63820B1}" presName="hierChild4" presStyleCnt="0"/>
      <dgm:spPr/>
    </dgm:pt>
    <dgm:pt modelId="{2EEDCBA3-2599-422B-8129-4DDFF58F59A7}" type="pres">
      <dgm:prSet presAssocID="{4CB6BEEC-2BB2-4926-B2D5-9951F63820B1}" presName="hierChild5" presStyleCnt="0"/>
      <dgm:spPr/>
    </dgm:pt>
    <dgm:pt modelId="{806935A5-BD20-488C-A9BC-78E4EEADAFB4}" type="pres">
      <dgm:prSet presAssocID="{8A133AE7-E0A1-49C9-9EB1-74793BD98CFC}" presName="hierChild3" presStyleCnt="0"/>
      <dgm:spPr/>
    </dgm:pt>
  </dgm:ptLst>
  <dgm:cxnLst>
    <dgm:cxn modelId="{AF9B7213-F242-4F1B-B15F-5B7CADA3D1EB}" type="presOf" srcId="{EA122313-4FCC-47EA-A7D3-AE65901D2F9D}" destId="{3FE405FF-032E-46BB-8647-69FBA3C03FF1}" srcOrd="0" destOrd="0" presId="urn:microsoft.com/office/officeart/2005/8/layout/orgChart1"/>
    <dgm:cxn modelId="{5F6CAC9C-07ED-4705-9F5B-3E8487557430}" type="presOf" srcId="{8A133AE7-E0A1-49C9-9EB1-74793BD98CFC}" destId="{163B3300-B761-4821-9B51-34D42ED1AE8C}" srcOrd="1" destOrd="0" presId="urn:microsoft.com/office/officeart/2005/8/layout/orgChart1"/>
    <dgm:cxn modelId="{ECFDFC06-5365-432D-BFEA-CF8AA5B7DF2A}" srcId="{14DA1AA5-CF91-4D3F-BF45-31F207DDC3E2}" destId="{8A133AE7-E0A1-49C9-9EB1-74793BD98CFC}" srcOrd="0" destOrd="0" parTransId="{0B8C57E9-8BD4-4CEC-BED5-0CB71D04000C}" sibTransId="{FEE35A3D-5EC2-459E-A30B-0CBA148186AE}"/>
    <dgm:cxn modelId="{9D4E3391-3056-4B04-922C-C0258DF96B00}" srcId="{8A133AE7-E0A1-49C9-9EB1-74793BD98CFC}" destId="{FD02DBBA-A50F-4745-8EC6-00C8EEC0F992}" srcOrd="0" destOrd="0" parTransId="{EA122313-4FCC-47EA-A7D3-AE65901D2F9D}" sibTransId="{BC1425DF-AC99-4560-B14C-6C4A67E13459}"/>
    <dgm:cxn modelId="{FF04D88A-D1FB-4FDC-88BF-723D313ACF5F}" type="presOf" srcId="{4CB6BEEC-2BB2-4926-B2D5-9951F63820B1}" destId="{5486CDA6-054F-484F-B602-0FC4F72E4823}" srcOrd="1" destOrd="0" presId="urn:microsoft.com/office/officeart/2005/8/layout/orgChart1"/>
    <dgm:cxn modelId="{DE8DB3F4-01C1-437B-BD8B-4FA02AF8C07B}" type="presOf" srcId="{FD02DBBA-A50F-4745-8EC6-00C8EEC0F992}" destId="{D7011380-3B4B-484E-A635-556D0D17CB28}" srcOrd="0" destOrd="0" presId="urn:microsoft.com/office/officeart/2005/8/layout/orgChart1"/>
    <dgm:cxn modelId="{AA712B8F-1A1A-4D5E-A354-F098F69091C0}" type="presOf" srcId="{FD02DBBA-A50F-4745-8EC6-00C8EEC0F992}" destId="{1BFB155E-FD95-4044-83CD-DCF255630516}" srcOrd="1" destOrd="0" presId="urn:microsoft.com/office/officeart/2005/8/layout/orgChart1"/>
    <dgm:cxn modelId="{9C05A6EF-B020-4411-9541-7E45F75B6D8C}" type="presOf" srcId="{4CB6BEEC-2BB2-4926-B2D5-9951F63820B1}" destId="{A139025B-A25E-4ADD-899D-18B0AC284E35}" srcOrd="0" destOrd="0" presId="urn:microsoft.com/office/officeart/2005/8/layout/orgChart1"/>
    <dgm:cxn modelId="{66C668CB-ABA9-4E8E-AA26-46620D5487C9}" type="presOf" srcId="{8C456829-A91E-41CD-8635-D5A1B0584741}" destId="{7F05CACB-57CC-4CCC-85B3-18F743157132}" srcOrd="0" destOrd="0" presId="urn:microsoft.com/office/officeart/2005/8/layout/orgChart1"/>
    <dgm:cxn modelId="{49105BAE-9512-4EF0-875B-DC4E00435B93}" type="presOf" srcId="{8A133AE7-E0A1-49C9-9EB1-74793BD98CFC}" destId="{D25D88F6-81BF-438B-A6AC-FE285D05836A}" srcOrd="0" destOrd="0" presId="urn:microsoft.com/office/officeart/2005/8/layout/orgChart1"/>
    <dgm:cxn modelId="{007E1F16-A537-4F6C-BF1F-D4DC3FAF005C}" type="presOf" srcId="{14DA1AA5-CF91-4D3F-BF45-31F207DDC3E2}" destId="{47ADF1DA-EEC7-4452-A522-416455A87C69}" srcOrd="0" destOrd="0" presId="urn:microsoft.com/office/officeart/2005/8/layout/orgChart1"/>
    <dgm:cxn modelId="{BC79332B-530B-4F9D-BA18-6D325F3875E1}" srcId="{8A133AE7-E0A1-49C9-9EB1-74793BD98CFC}" destId="{4CB6BEEC-2BB2-4926-B2D5-9951F63820B1}" srcOrd="1" destOrd="0" parTransId="{8C456829-A91E-41CD-8635-D5A1B0584741}" sibTransId="{5C3EED72-9062-4A3F-B088-1A19B39E2067}"/>
    <dgm:cxn modelId="{7786F3FC-0779-4D45-BB57-5E4279AD0EDB}" type="presParOf" srcId="{47ADF1DA-EEC7-4452-A522-416455A87C69}" destId="{AD0222D2-AD62-4098-9AAE-43150D8590D4}" srcOrd="0" destOrd="0" presId="urn:microsoft.com/office/officeart/2005/8/layout/orgChart1"/>
    <dgm:cxn modelId="{96E76B72-66A9-4A65-B49C-B59D038DDA50}" type="presParOf" srcId="{AD0222D2-AD62-4098-9AAE-43150D8590D4}" destId="{66EAA5B9-A005-4B76-9D61-D073806B6A12}" srcOrd="0" destOrd="0" presId="urn:microsoft.com/office/officeart/2005/8/layout/orgChart1"/>
    <dgm:cxn modelId="{BE7DC534-5CB8-4CB5-8D3C-C5A1C070D157}" type="presParOf" srcId="{66EAA5B9-A005-4B76-9D61-D073806B6A12}" destId="{D25D88F6-81BF-438B-A6AC-FE285D05836A}" srcOrd="0" destOrd="0" presId="urn:microsoft.com/office/officeart/2005/8/layout/orgChart1"/>
    <dgm:cxn modelId="{90BA705F-70A2-4BBE-8A4C-8A2A59F4D99F}" type="presParOf" srcId="{66EAA5B9-A005-4B76-9D61-D073806B6A12}" destId="{163B3300-B761-4821-9B51-34D42ED1AE8C}" srcOrd="1" destOrd="0" presId="urn:microsoft.com/office/officeart/2005/8/layout/orgChart1"/>
    <dgm:cxn modelId="{B4DD599A-820C-409E-9378-8C665C081257}" type="presParOf" srcId="{AD0222D2-AD62-4098-9AAE-43150D8590D4}" destId="{B228847E-F87A-4D1F-8E6D-EC3B8C9FB0DA}" srcOrd="1" destOrd="0" presId="urn:microsoft.com/office/officeart/2005/8/layout/orgChart1"/>
    <dgm:cxn modelId="{A3463859-6358-4114-908B-0D9F0906CC75}" type="presParOf" srcId="{B228847E-F87A-4D1F-8E6D-EC3B8C9FB0DA}" destId="{3FE405FF-032E-46BB-8647-69FBA3C03FF1}" srcOrd="0" destOrd="0" presId="urn:microsoft.com/office/officeart/2005/8/layout/orgChart1"/>
    <dgm:cxn modelId="{027D3B35-8F3D-4EBC-8B80-EF0C3AD5A97D}" type="presParOf" srcId="{B228847E-F87A-4D1F-8E6D-EC3B8C9FB0DA}" destId="{66BF706D-25A9-400D-A077-D3DBE21A77B1}" srcOrd="1" destOrd="0" presId="urn:microsoft.com/office/officeart/2005/8/layout/orgChart1"/>
    <dgm:cxn modelId="{189AAFBC-11AB-4F72-9964-823C0D7187BB}" type="presParOf" srcId="{66BF706D-25A9-400D-A077-D3DBE21A77B1}" destId="{AB18EF4C-FAE0-4B09-B129-629B905C5732}" srcOrd="0" destOrd="0" presId="urn:microsoft.com/office/officeart/2005/8/layout/orgChart1"/>
    <dgm:cxn modelId="{6D14D435-537D-467B-9FC0-ED20E9C538BC}" type="presParOf" srcId="{AB18EF4C-FAE0-4B09-B129-629B905C5732}" destId="{D7011380-3B4B-484E-A635-556D0D17CB28}" srcOrd="0" destOrd="0" presId="urn:microsoft.com/office/officeart/2005/8/layout/orgChart1"/>
    <dgm:cxn modelId="{A80032B5-D3E3-4820-BA5F-D5DE02739DA6}" type="presParOf" srcId="{AB18EF4C-FAE0-4B09-B129-629B905C5732}" destId="{1BFB155E-FD95-4044-83CD-DCF255630516}" srcOrd="1" destOrd="0" presId="urn:microsoft.com/office/officeart/2005/8/layout/orgChart1"/>
    <dgm:cxn modelId="{F1CB3432-694B-42CE-95B4-AD321BA69A5C}" type="presParOf" srcId="{66BF706D-25A9-400D-A077-D3DBE21A77B1}" destId="{2161BB28-C5A1-4015-8A4E-C723D4988993}" srcOrd="1" destOrd="0" presId="urn:microsoft.com/office/officeart/2005/8/layout/orgChart1"/>
    <dgm:cxn modelId="{15BC9782-CFAA-4B00-8CCD-FA62459801AB}" type="presParOf" srcId="{66BF706D-25A9-400D-A077-D3DBE21A77B1}" destId="{BE167B7A-942B-4646-924A-506AE48D5917}" srcOrd="2" destOrd="0" presId="urn:microsoft.com/office/officeart/2005/8/layout/orgChart1"/>
    <dgm:cxn modelId="{E18AEB19-C9E3-4F85-92F6-BDC09A186FD2}" type="presParOf" srcId="{B228847E-F87A-4D1F-8E6D-EC3B8C9FB0DA}" destId="{7F05CACB-57CC-4CCC-85B3-18F743157132}" srcOrd="2" destOrd="0" presId="urn:microsoft.com/office/officeart/2005/8/layout/orgChart1"/>
    <dgm:cxn modelId="{6F5211AB-88F8-4242-9377-752298948F02}" type="presParOf" srcId="{B228847E-F87A-4D1F-8E6D-EC3B8C9FB0DA}" destId="{C6C1F9A9-030E-4806-822B-96F19EB55BA3}" srcOrd="3" destOrd="0" presId="urn:microsoft.com/office/officeart/2005/8/layout/orgChart1"/>
    <dgm:cxn modelId="{21ABF914-1365-4E6C-9BA1-70DFA54A9C41}" type="presParOf" srcId="{C6C1F9A9-030E-4806-822B-96F19EB55BA3}" destId="{3F29EB08-52F8-47AC-A3AB-34DBD611B3A5}" srcOrd="0" destOrd="0" presId="urn:microsoft.com/office/officeart/2005/8/layout/orgChart1"/>
    <dgm:cxn modelId="{4F18679F-B615-4E9C-84C8-EA6173B689B7}" type="presParOf" srcId="{3F29EB08-52F8-47AC-A3AB-34DBD611B3A5}" destId="{A139025B-A25E-4ADD-899D-18B0AC284E35}" srcOrd="0" destOrd="0" presId="urn:microsoft.com/office/officeart/2005/8/layout/orgChart1"/>
    <dgm:cxn modelId="{FF250C2E-B3F7-4F99-B3E3-664C1AB1FF21}" type="presParOf" srcId="{3F29EB08-52F8-47AC-A3AB-34DBD611B3A5}" destId="{5486CDA6-054F-484F-B602-0FC4F72E4823}" srcOrd="1" destOrd="0" presId="urn:microsoft.com/office/officeart/2005/8/layout/orgChart1"/>
    <dgm:cxn modelId="{17BE6672-CAD5-4411-8BB0-5AB95C5AF0CC}" type="presParOf" srcId="{C6C1F9A9-030E-4806-822B-96F19EB55BA3}" destId="{DFA19C70-DBBE-4174-9841-E6CEA23662B1}" srcOrd="1" destOrd="0" presId="urn:microsoft.com/office/officeart/2005/8/layout/orgChart1"/>
    <dgm:cxn modelId="{E1D0E1FF-C966-40F5-A2D6-45566E749C5A}" type="presParOf" srcId="{C6C1F9A9-030E-4806-822B-96F19EB55BA3}" destId="{2EEDCBA3-2599-422B-8129-4DDFF58F59A7}" srcOrd="2" destOrd="0" presId="urn:microsoft.com/office/officeart/2005/8/layout/orgChart1"/>
    <dgm:cxn modelId="{D506CDA6-D4E5-4985-BFB2-28FF2AB150A1}" type="presParOf" srcId="{AD0222D2-AD62-4098-9AAE-43150D8590D4}" destId="{806935A5-BD20-488C-A9BC-78E4EEADA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A1AA5-CF91-4D3F-BF45-31F207DDC3E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D02DBBA-A50F-4745-8EC6-00C8EEC0F992}">
      <dgm:prSet phldrT="[Text]"/>
      <dgm:spPr/>
      <dgm:t>
        <a:bodyPr/>
        <a:lstStyle/>
        <a:p>
          <a:pPr rtl="0"/>
          <a:r>
            <a:rPr lang="en-US" b="1" dirty="0">
              <a:solidFill>
                <a:schemeClr val="tx1"/>
              </a:solidFill>
            </a:rPr>
            <a:t>Information about Disease &amp; procedure </a:t>
          </a:r>
          <a:endParaRPr lang="fa-IR" b="1" dirty="0">
            <a:solidFill>
              <a:schemeClr val="tx1"/>
            </a:solidFill>
          </a:endParaRPr>
        </a:p>
      </dgm:t>
    </dgm:pt>
    <dgm:pt modelId="{EA122313-4FCC-47EA-A7D3-AE65901D2F9D}" type="parTrans" cxnId="{9D4E3391-3056-4B04-922C-C0258DF96B00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BC1425DF-AC99-4560-B14C-6C4A67E13459}" type="sibTrans" cxnId="{9D4E3391-3056-4B04-922C-C0258DF96B00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4CB6BEEC-2BB2-4926-B2D5-9951F63820B1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Self care instruction</a:t>
          </a:r>
          <a:endParaRPr lang="fa-IR" b="1" dirty="0">
            <a:solidFill>
              <a:schemeClr val="tx1"/>
            </a:solidFill>
          </a:endParaRPr>
        </a:p>
      </dgm:t>
    </dgm:pt>
    <dgm:pt modelId="{8C456829-A91E-41CD-8635-D5A1B0584741}" type="parTrans" cxnId="{BC79332B-530B-4F9D-BA18-6D325F3875E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5C3EED72-9062-4A3F-B088-1A19B39E2067}" type="sibTrans" cxnId="{BC79332B-530B-4F9D-BA18-6D325F3875E1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8A133AE7-E0A1-49C9-9EB1-74793BD98CFC}">
      <dgm:prSet phldrT="[Text]"/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 Clinical Patient education</a:t>
          </a:r>
          <a:endParaRPr lang="fa-IR" b="1" dirty="0">
            <a:solidFill>
              <a:schemeClr val="tx1"/>
            </a:solidFill>
          </a:endParaRPr>
        </a:p>
      </dgm:t>
    </dgm:pt>
    <dgm:pt modelId="{FEE35A3D-5EC2-459E-A30B-0CBA148186AE}" type="sibTrans" cxnId="{ECFDFC06-5365-432D-BFEA-CF8AA5B7DF2A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0B8C57E9-8BD4-4CEC-BED5-0CB71D04000C}" type="parTrans" cxnId="{ECFDFC06-5365-432D-BFEA-CF8AA5B7DF2A}">
      <dgm:prSet/>
      <dgm:spPr/>
      <dgm:t>
        <a:bodyPr/>
        <a:lstStyle/>
        <a:p>
          <a:pPr rtl="1"/>
          <a:endParaRPr lang="fa-IR" b="1">
            <a:solidFill>
              <a:schemeClr val="tx1"/>
            </a:solidFill>
          </a:endParaRPr>
        </a:p>
      </dgm:t>
    </dgm:pt>
    <dgm:pt modelId="{47ADF1DA-EEC7-4452-A522-416455A87C69}" type="pres">
      <dgm:prSet presAssocID="{14DA1AA5-CF91-4D3F-BF45-31F207DDC3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0222D2-AD62-4098-9AAE-43150D8590D4}" type="pres">
      <dgm:prSet presAssocID="{8A133AE7-E0A1-49C9-9EB1-74793BD98CFC}" presName="hierRoot1" presStyleCnt="0">
        <dgm:presLayoutVars>
          <dgm:hierBranch val="init"/>
        </dgm:presLayoutVars>
      </dgm:prSet>
      <dgm:spPr/>
    </dgm:pt>
    <dgm:pt modelId="{66EAA5B9-A005-4B76-9D61-D073806B6A12}" type="pres">
      <dgm:prSet presAssocID="{8A133AE7-E0A1-49C9-9EB1-74793BD98CFC}" presName="rootComposite1" presStyleCnt="0"/>
      <dgm:spPr/>
    </dgm:pt>
    <dgm:pt modelId="{D25D88F6-81BF-438B-A6AC-FE285D05836A}" type="pres">
      <dgm:prSet presAssocID="{8A133AE7-E0A1-49C9-9EB1-74793BD98CFC}" presName="rootText1" presStyleLbl="node0" presStyleIdx="0" presStyleCnt="1" custLinFactNeighborX="723" custLinFactNeighborY="-1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3B3300-B761-4821-9B51-34D42ED1AE8C}" type="pres">
      <dgm:prSet presAssocID="{8A133AE7-E0A1-49C9-9EB1-74793BD98CF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228847E-F87A-4D1F-8E6D-EC3B8C9FB0DA}" type="pres">
      <dgm:prSet presAssocID="{8A133AE7-E0A1-49C9-9EB1-74793BD98CFC}" presName="hierChild2" presStyleCnt="0"/>
      <dgm:spPr/>
    </dgm:pt>
    <dgm:pt modelId="{3FE405FF-032E-46BB-8647-69FBA3C03FF1}" type="pres">
      <dgm:prSet presAssocID="{EA122313-4FCC-47EA-A7D3-AE65901D2F9D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6BF706D-25A9-400D-A077-D3DBE21A77B1}" type="pres">
      <dgm:prSet presAssocID="{FD02DBBA-A50F-4745-8EC6-00C8EEC0F992}" presName="hierRoot2" presStyleCnt="0">
        <dgm:presLayoutVars>
          <dgm:hierBranch val="init"/>
        </dgm:presLayoutVars>
      </dgm:prSet>
      <dgm:spPr/>
    </dgm:pt>
    <dgm:pt modelId="{AB18EF4C-FAE0-4B09-B129-629B905C5732}" type="pres">
      <dgm:prSet presAssocID="{FD02DBBA-A50F-4745-8EC6-00C8EEC0F992}" presName="rootComposite" presStyleCnt="0"/>
      <dgm:spPr/>
    </dgm:pt>
    <dgm:pt modelId="{D7011380-3B4B-484E-A635-556D0D17CB28}" type="pres">
      <dgm:prSet presAssocID="{FD02DBBA-A50F-4745-8EC6-00C8EEC0F992}" presName="rootText" presStyleLbl="node2" presStyleIdx="0" presStyleCnt="2" custScaleX="1602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FB155E-FD95-4044-83CD-DCF255630516}" type="pres">
      <dgm:prSet presAssocID="{FD02DBBA-A50F-4745-8EC6-00C8EEC0F992}" presName="rootConnector" presStyleLbl="node2" presStyleIdx="0" presStyleCnt="2"/>
      <dgm:spPr/>
      <dgm:t>
        <a:bodyPr/>
        <a:lstStyle/>
        <a:p>
          <a:endParaRPr lang="en-US"/>
        </a:p>
      </dgm:t>
    </dgm:pt>
    <dgm:pt modelId="{2161BB28-C5A1-4015-8A4E-C723D4988993}" type="pres">
      <dgm:prSet presAssocID="{FD02DBBA-A50F-4745-8EC6-00C8EEC0F992}" presName="hierChild4" presStyleCnt="0"/>
      <dgm:spPr/>
    </dgm:pt>
    <dgm:pt modelId="{BE167B7A-942B-4646-924A-506AE48D5917}" type="pres">
      <dgm:prSet presAssocID="{FD02DBBA-A50F-4745-8EC6-00C8EEC0F992}" presName="hierChild5" presStyleCnt="0"/>
      <dgm:spPr/>
    </dgm:pt>
    <dgm:pt modelId="{7F05CACB-57CC-4CCC-85B3-18F743157132}" type="pres">
      <dgm:prSet presAssocID="{8C456829-A91E-41CD-8635-D5A1B058474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C6C1F9A9-030E-4806-822B-96F19EB55BA3}" type="pres">
      <dgm:prSet presAssocID="{4CB6BEEC-2BB2-4926-B2D5-9951F63820B1}" presName="hierRoot2" presStyleCnt="0">
        <dgm:presLayoutVars>
          <dgm:hierBranch val="init"/>
        </dgm:presLayoutVars>
      </dgm:prSet>
      <dgm:spPr/>
    </dgm:pt>
    <dgm:pt modelId="{3F29EB08-52F8-47AC-A3AB-34DBD611B3A5}" type="pres">
      <dgm:prSet presAssocID="{4CB6BEEC-2BB2-4926-B2D5-9951F63820B1}" presName="rootComposite" presStyleCnt="0"/>
      <dgm:spPr/>
    </dgm:pt>
    <dgm:pt modelId="{A139025B-A25E-4ADD-899D-18B0AC284E35}" type="pres">
      <dgm:prSet presAssocID="{4CB6BEEC-2BB2-4926-B2D5-9951F63820B1}" presName="rootText" presStyleLbl="node2" presStyleIdx="1" presStyleCnt="2" custScaleX="131591" custLinFactNeighborX="19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6CDA6-054F-484F-B602-0FC4F72E4823}" type="pres">
      <dgm:prSet presAssocID="{4CB6BEEC-2BB2-4926-B2D5-9951F63820B1}" presName="rootConnector" presStyleLbl="node2" presStyleIdx="1" presStyleCnt="2"/>
      <dgm:spPr/>
      <dgm:t>
        <a:bodyPr/>
        <a:lstStyle/>
        <a:p>
          <a:endParaRPr lang="en-US"/>
        </a:p>
      </dgm:t>
    </dgm:pt>
    <dgm:pt modelId="{DFA19C70-DBBE-4174-9841-E6CEA23662B1}" type="pres">
      <dgm:prSet presAssocID="{4CB6BEEC-2BB2-4926-B2D5-9951F63820B1}" presName="hierChild4" presStyleCnt="0"/>
      <dgm:spPr/>
    </dgm:pt>
    <dgm:pt modelId="{2EEDCBA3-2599-422B-8129-4DDFF58F59A7}" type="pres">
      <dgm:prSet presAssocID="{4CB6BEEC-2BB2-4926-B2D5-9951F63820B1}" presName="hierChild5" presStyleCnt="0"/>
      <dgm:spPr/>
    </dgm:pt>
    <dgm:pt modelId="{806935A5-BD20-488C-A9BC-78E4EEADAFB4}" type="pres">
      <dgm:prSet presAssocID="{8A133AE7-E0A1-49C9-9EB1-74793BD98CFC}" presName="hierChild3" presStyleCnt="0"/>
      <dgm:spPr/>
    </dgm:pt>
  </dgm:ptLst>
  <dgm:cxnLst>
    <dgm:cxn modelId="{6C55FC53-3142-4CAD-B76F-48F4FA5E5B24}" type="presOf" srcId="{FD02DBBA-A50F-4745-8EC6-00C8EEC0F992}" destId="{1BFB155E-FD95-4044-83CD-DCF255630516}" srcOrd="1" destOrd="0" presId="urn:microsoft.com/office/officeart/2005/8/layout/orgChart1"/>
    <dgm:cxn modelId="{ECFDFC06-5365-432D-BFEA-CF8AA5B7DF2A}" srcId="{14DA1AA5-CF91-4D3F-BF45-31F207DDC3E2}" destId="{8A133AE7-E0A1-49C9-9EB1-74793BD98CFC}" srcOrd="0" destOrd="0" parTransId="{0B8C57E9-8BD4-4CEC-BED5-0CB71D04000C}" sibTransId="{FEE35A3D-5EC2-459E-A30B-0CBA148186AE}"/>
    <dgm:cxn modelId="{9D4E3391-3056-4B04-922C-C0258DF96B00}" srcId="{8A133AE7-E0A1-49C9-9EB1-74793BD98CFC}" destId="{FD02DBBA-A50F-4745-8EC6-00C8EEC0F992}" srcOrd="0" destOrd="0" parTransId="{EA122313-4FCC-47EA-A7D3-AE65901D2F9D}" sibTransId="{BC1425DF-AC99-4560-B14C-6C4A67E13459}"/>
    <dgm:cxn modelId="{6AB3EBE1-B1F9-477C-84F2-CA6A8DDB5C14}" type="presOf" srcId="{8C456829-A91E-41CD-8635-D5A1B0584741}" destId="{7F05CACB-57CC-4CCC-85B3-18F743157132}" srcOrd="0" destOrd="0" presId="urn:microsoft.com/office/officeart/2005/8/layout/orgChart1"/>
    <dgm:cxn modelId="{F9482F60-CFC2-413C-9FE6-23ADE5790E1E}" type="presOf" srcId="{EA122313-4FCC-47EA-A7D3-AE65901D2F9D}" destId="{3FE405FF-032E-46BB-8647-69FBA3C03FF1}" srcOrd="0" destOrd="0" presId="urn:microsoft.com/office/officeart/2005/8/layout/orgChart1"/>
    <dgm:cxn modelId="{A182D2DA-B763-409A-9AE0-B08DC368DAA0}" type="presOf" srcId="{4CB6BEEC-2BB2-4926-B2D5-9951F63820B1}" destId="{A139025B-A25E-4ADD-899D-18B0AC284E35}" srcOrd="0" destOrd="0" presId="urn:microsoft.com/office/officeart/2005/8/layout/orgChart1"/>
    <dgm:cxn modelId="{FC63247A-A5A8-4644-9097-403409E6FAE9}" type="presOf" srcId="{FD02DBBA-A50F-4745-8EC6-00C8EEC0F992}" destId="{D7011380-3B4B-484E-A635-556D0D17CB28}" srcOrd="0" destOrd="0" presId="urn:microsoft.com/office/officeart/2005/8/layout/orgChart1"/>
    <dgm:cxn modelId="{C52741FE-AF1F-4BD3-9E37-67538443351A}" type="presOf" srcId="{8A133AE7-E0A1-49C9-9EB1-74793BD98CFC}" destId="{D25D88F6-81BF-438B-A6AC-FE285D05836A}" srcOrd="0" destOrd="0" presId="urn:microsoft.com/office/officeart/2005/8/layout/orgChart1"/>
    <dgm:cxn modelId="{F02691A0-43FA-4166-8E9A-529CC279371C}" type="presOf" srcId="{14DA1AA5-CF91-4D3F-BF45-31F207DDC3E2}" destId="{47ADF1DA-EEC7-4452-A522-416455A87C69}" srcOrd="0" destOrd="0" presId="urn:microsoft.com/office/officeart/2005/8/layout/orgChart1"/>
    <dgm:cxn modelId="{C46821B5-60DF-445D-B5C2-22C257BFF391}" type="presOf" srcId="{4CB6BEEC-2BB2-4926-B2D5-9951F63820B1}" destId="{5486CDA6-054F-484F-B602-0FC4F72E4823}" srcOrd="1" destOrd="0" presId="urn:microsoft.com/office/officeart/2005/8/layout/orgChart1"/>
    <dgm:cxn modelId="{BC79332B-530B-4F9D-BA18-6D325F3875E1}" srcId="{8A133AE7-E0A1-49C9-9EB1-74793BD98CFC}" destId="{4CB6BEEC-2BB2-4926-B2D5-9951F63820B1}" srcOrd="1" destOrd="0" parTransId="{8C456829-A91E-41CD-8635-D5A1B0584741}" sibTransId="{5C3EED72-9062-4A3F-B088-1A19B39E2067}"/>
    <dgm:cxn modelId="{EB98A386-9E85-4852-9CC0-7D0338A39A15}" type="presOf" srcId="{8A133AE7-E0A1-49C9-9EB1-74793BD98CFC}" destId="{163B3300-B761-4821-9B51-34D42ED1AE8C}" srcOrd="1" destOrd="0" presId="urn:microsoft.com/office/officeart/2005/8/layout/orgChart1"/>
    <dgm:cxn modelId="{E5793192-D5B7-459E-9C0B-BFE3DC9AD78D}" type="presParOf" srcId="{47ADF1DA-EEC7-4452-A522-416455A87C69}" destId="{AD0222D2-AD62-4098-9AAE-43150D8590D4}" srcOrd="0" destOrd="0" presId="urn:microsoft.com/office/officeart/2005/8/layout/orgChart1"/>
    <dgm:cxn modelId="{603C0A51-3A53-435A-9AE2-5DDD11D33AC3}" type="presParOf" srcId="{AD0222D2-AD62-4098-9AAE-43150D8590D4}" destId="{66EAA5B9-A005-4B76-9D61-D073806B6A12}" srcOrd="0" destOrd="0" presId="urn:microsoft.com/office/officeart/2005/8/layout/orgChart1"/>
    <dgm:cxn modelId="{BAECF129-414C-4B3D-86BA-ED92227F16DD}" type="presParOf" srcId="{66EAA5B9-A005-4B76-9D61-D073806B6A12}" destId="{D25D88F6-81BF-438B-A6AC-FE285D05836A}" srcOrd="0" destOrd="0" presId="urn:microsoft.com/office/officeart/2005/8/layout/orgChart1"/>
    <dgm:cxn modelId="{3CD72AE4-979A-4016-9F7A-3A6B41E05E97}" type="presParOf" srcId="{66EAA5B9-A005-4B76-9D61-D073806B6A12}" destId="{163B3300-B761-4821-9B51-34D42ED1AE8C}" srcOrd="1" destOrd="0" presId="urn:microsoft.com/office/officeart/2005/8/layout/orgChart1"/>
    <dgm:cxn modelId="{3080B993-9F59-4132-8397-4A5C28FDE9D4}" type="presParOf" srcId="{AD0222D2-AD62-4098-9AAE-43150D8590D4}" destId="{B228847E-F87A-4D1F-8E6D-EC3B8C9FB0DA}" srcOrd="1" destOrd="0" presId="urn:microsoft.com/office/officeart/2005/8/layout/orgChart1"/>
    <dgm:cxn modelId="{C3123EE0-6A56-4ABB-AA91-4694ECD397D0}" type="presParOf" srcId="{B228847E-F87A-4D1F-8E6D-EC3B8C9FB0DA}" destId="{3FE405FF-032E-46BB-8647-69FBA3C03FF1}" srcOrd="0" destOrd="0" presId="urn:microsoft.com/office/officeart/2005/8/layout/orgChart1"/>
    <dgm:cxn modelId="{F4E737E3-2C86-493D-96BC-400EB6AE552C}" type="presParOf" srcId="{B228847E-F87A-4D1F-8E6D-EC3B8C9FB0DA}" destId="{66BF706D-25A9-400D-A077-D3DBE21A77B1}" srcOrd="1" destOrd="0" presId="urn:microsoft.com/office/officeart/2005/8/layout/orgChart1"/>
    <dgm:cxn modelId="{DF38340F-43C2-4E3F-93AE-4378550334E1}" type="presParOf" srcId="{66BF706D-25A9-400D-A077-D3DBE21A77B1}" destId="{AB18EF4C-FAE0-4B09-B129-629B905C5732}" srcOrd="0" destOrd="0" presId="urn:microsoft.com/office/officeart/2005/8/layout/orgChart1"/>
    <dgm:cxn modelId="{E867115C-8FAB-4990-A813-9D828B6D122D}" type="presParOf" srcId="{AB18EF4C-FAE0-4B09-B129-629B905C5732}" destId="{D7011380-3B4B-484E-A635-556D0D17CB28}" srcOrd="0" destOrd="0" presId="urn:microsoft.com/office/officeart/2005/8/layout/orgChart1"/>
    <dgm:cxn modelId="{4A344B89-9139-4DFC-A453-D6A35D046F0D}" type="presParOf" srcId="{AB18EF4C-FAE0-4B09-B129-629B905C5732}" destId="{1BFB155E-FD95-4044-83CD-DCF255630516}" srcOrd="1" destOrd="0" presId="urn:microsoft.com/office/officeart/2005/8/layout/orgChart1"/>
    <dgm:cxn modelId="{31C76E67-8326-4BF5-85DF-82E51D27EFBA}" type="presParOf" srcId="{66BF706D-25A9-400D-A077-D3DBE21A77B1}" destId="{2161BB28-C5A1-4015-8A4E-C723D4988993}" srcOrd="1" destOrd="0" presId="urn:microsoft.com/office/officeart/2005/8/layout/orgChart1"/>
    <dgm:cxn modelId="{3BE8B8C4-5BA9-4994-B34F-923DCE703BB4}" type="presParOf" srcId="{66BF706D-25A9-400D-A077-D3DBE21A77B1}" destId="{BE167B7A-942B-4646-924A-506AE48D5917}" srcOrd="2" destOrd="0" presId="urn:microsoft.com/office/officeart/2005/8/layout/orgChart1"/>
    <dgm:cxn modelId="{80B2FE95-3DA6-4F17-AF18-F98CCC6A6033}" type="presParOf" srcId="{B228847E-F87A-4D1F-8E6D-EC3B8C9FB0DA}" destId="{7F05CACB-57CC-4CCC-85B3-18F743157132}" srcOrd="2" destOrd="0" presId="urn:microsoft.com/office/officeart/2005/8/layout/orgChart1"/>
    <dgm:cxn modelId="{D143333C-A4CF-4E17-A2D3-A0DC3AB0B82F}" type="presParOf" srcId="{B228847E-F87A-4D1F-8E6D-EC3B8C9FB0DA}" destId="{C6C1F9A9-030E-4806-822B-96F19EB55BA3}" srcOrd="3" destOrd="0" presId="urn:microsoft.com/office/officeart/2005/8/layout/orgChart1"/>
    <dgm:cxn modelId="{416642BA-E3F3-4AA8-A667-A9ECBD635D2E}" type="presParOf" srcId="{C6C1F9A9-030E-4806-822B-96F19EB55BA3}" destId="{3F29EB08-52F8-47AC-A3AB-34DBD611B3A5}" srcOrd="0" destOrd="0" presId="urn:microsoft.com/office/officeart/2005/8/layout/orgChart1"/>
    <dgm:cxn modelId="{9629526F-E7A1-456C-AB19-76D9846D7EFE}" type="presParOf" srcId="{3F29EB08-52F8-47AC-A3AB-34DBD611B3A5}" destId="{A139025B-A25E-4ADD-899D-18B0AC284E35}" srcOrd="0" destOrd="0" presId="urn:microsoft.com/office/officeart/2005/8/layout/orgChart1"/>
    <dgm:cxn modelId="{29065737-8B7B-45D8-A4EA-360BBF23B258}" type="presParOf" srcId="{3F29EB08-52F8-47AC-A3AB-34DBD611B3A5}" destId="{5486CDA6-054F-484F-B602-0FC4F72E4823}" srcOrd="1" destOrd="0" presId="urn:microsoft.com/office/officeart/2005/8/layout/orgChart1"/>
    <dgm:cxn modelId="{F5729A3C-4B23-4922-AA4D-1FADA31216E8}" type="presParOf" srcId="{C6C1F9A9-030E-4806-822B-96F19EB55BA3}" destId="{DFA19C70-DBBE-4174-9841-E6CEA23662B1}" srcOrd="1" destOrd="0" presId="urn:microsoft.com/office/officeart/2005/8/layout/orgChart1"/>
    <dgm:cxn modelId="{9CD8730C-C835-4E5C-AD05-EC011EE992C3}" type="presParOf" srcId="{C6C1F9A9-030E-4806-822B-96F19EB55BA3}" destId="{2EEDCBA3-2599-422B-8129-4DDFF58F59A7}" srcOrd="2" destOrd="0" presId="urn:microsoft.com/office/officeart/2005/8/layout/orgChart1"/>
    <dgm:cxn modelId="{77B1F168-E3F3-4D09-B078-54BEEF7402FE}" type="presParOf" srcId="{AD0222D2-AD62-4098-9AAE-43150D8590D4}" destId="{806935A5-BD20-488C-A9BC-78E4EEADAFB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F778BE-7801-46D1-ADD6-373C7CD5466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E22E2062-2539-4EEE-907E-F126900E2577}">
      <dgm:prSet phldrT="[Text]"/>
      <dgm:spPr/>
      <dgm:t>
        <a:bodyPr/>
        <a:lstStyle/>
        <a:p>
          <a:r>
            <a:rPr lang="en-US" dirty="0"/>
            <a:t>information</a:t>
          </a:r>
        </a:p>
      </dgm:t>
    </dgm:pt>
    <dgm:pt modelId="{A01287E2-E0EF-4A8A-87DE-DE19B6515E2B}" type="parTrans" cxnId="{4F137CE5-295D-459C-9709-FB8DF63DDC0A}">
      <dgm:prSet/>
      <dgm:spPr/>
      <dgm:t>
        <a:bodyPr/>
        <a:lstStyle/>
        <a:p>
          <a:endParaRPr lang="en-US"/>
        </a:p>
      </dgm:t>
    </dgm:pt>
    <dgm:pt modelId="{4A1A7DFE-F495-42B4-A908-127A98B3127A}" type="sibTrans" cxnId="{4F137CE5-295D-459C-9709-FB8DF63DDC0A}">
      <dgm:prSet/>
      <dgm:spPr/>
      <dgm:t>
        <a:bodyPr/>
        <a:lstStyle/>
        <a:p>
          <a:endParaRPr lang="en-US"/>
        </a:p>
      </dgm:t>
    </dgm:pt>
    <dgm:pt modelId="{50BED86D-9510-4808-9AAA-E3CEC90626CD}">
      <dgm:prSet phldrT="[Text]"/>
      <dgm:spPr/>
      <dgm:t>
        <a:bodyPr/>
        <a:lstStyle/>
        <a:p>
          <a:r>
            <a:rPr lang="en-US" dirty="0"/>
            <a:t>Self</a:t>
          </a:r>
          <a:r>
            <a:rPr lang="fa-IR" dirty="0"/>
            <a:t> </a:t>
          </a:r>
          <a:r>
            <a:rPr lang="en-US" dirty="0"/>
            <a:t>care</a:t>
          </a:r>
        </a:p>
      </dgm:t>
    </dgm:pt>
    <dgm:pt modelId="{633BEF07-52DE-4EA2-96DE-4C6C86314E76}" type="parTrans" cxnId="{C74E5506-E0AC-415C-A9E5-41B71C3FB334}">
      <dgm:prSet/>
      <dgm:spPr/>
      <dgm:t>
        <a:bodyPr/>
        <a:lstStyle/>
        <a:p>
          <a:endParaRPr lang="en-US"/>
        </a:p>
      </dgm:t>
    </dgm:pt>
    <dgm:pt modelId="{CCBD37BF-A334-40B0-99A5-991B3815E78E}" type="sibTrans" cxnId="{C74E5506-E0AC-415C-A9E5-41B71C3FB334}">
      <dgm:prSet/>
      <dgm:spPr/>
      <dgm:t>
        <a:bodyPr/>
        <a:lstStyle/>
        <a:p>
          <a:endParaRPr lang="en-US"/>
        </a:p>
      </dgm:t>
    </dgm:pt>
    <dgm:pt modelId="{51660577-8AE8-4FC4-B470-7DEE7BBFCEC8}" type="pres">
      <dgm:prSet presAssocID="{5BF778BE-7801-46D1-ADD6-373C7CD5466E}" presName="arrowDiagram" presStyleCnt="0">
        <dgm:presLayoutVars>
          <dgm:chMax val="5"/>
          <dgm:dir/>
          <dgm:resizeHandles val="exact"/>
        </dgm:presLayoutVars>
      </dgm:prSet>
      <dgm:spPr/>
    </dgm:pt>
    <dgm:pt modelId="{84FE9F94-0CDA-418B-98C4-91F4B02FB165}" type="pres">
      <dgm:prSet presAssocID="{5BF778BE-7801-46D1-ADD6-373C7CD5466E}" presName="arrow" presStyleLbl="bgShp" presStyleIdx="0" presStyleCnt="1"/>
      <dgm:spPr/>
    </dgm:pt>
    <dgm:pt modelId="{B5018844-3429-411C-94FC-6ED9CABCE463}" type="pres">
      <dgm:prSet presAssocID="{5BF778BE-7801-46D1-ADD6-373C7CD5466E}" presName="arrowDiagram2" presStyleCnt="0"/>
      <dgm:spPr/>
    </dgm:pt>
    <dgm:pt modelId="{1F4890C4-08B0-4D5D-BBF7-907E57514478}" type="pres">
      <dgm:prSet presAssocID="{E22E2062-2539-4EEE-907E-F126900E2577}" presName="bullet2a" presStyleLbl="node1" presStyleIdx="0" presStyleCnt="2"/>
      <dgm:spPr/>
    </dgm:pt>
    <dgm:pt modelId="{E1F8F7A9-75E4-4537-AF6C-CB0FBC7A606A}" type="pres">
      <dgm:prSet presAssocID="{E22E2062-2539-4EEE-907E-F126900E2577}" presName="textBox2a" presStyleLbl="revTx" presStyleIdx="0" presStyleCnt="2" custLinFactNeighborX="-63653" custLinFactNeighborY="2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A02A9-AF41-46FF-B04A-6F8E2C4FC548}" type="pres">
      <dgm:prSet presAssocID="{50BED86D-9510-4808-9AAA-E3CEC90626CD}" presName="bullet2b" presStyleLbl="node1" presStyleIdx="1" presStyleCnt="2" custLinFactX="178017" custLinFactY="-8005" custLinFactNeighborX="200000" custLinFactNeighborY="-100000"/>
      <dgm:spPr/>
    </dgm:pt>
    <dgm:pt modelId="{5F5EA505-2E5C-439D-99AD-1BE90E8AFCCB}" type="pres">
      <dgm:prSet presAssocID="{50BED86D-9510-4808-9AAA-E3CEC90626CD}" presName="textBox2b" presStyleLbl="revTx" presStyleIdx="1" presStyleCnt="2" custLinFactNeighborX="44480" custLinFactNeighborY="-6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10415-0B34-4D14-8A9B-BF404ED91828}" type="presOf" srcId="{E22E2062-2539-4EEE-907E-F126900E2577}" destId="{E1F8F7A9-75E4-4537-AF6C-CB0FBC7A606A}" srcOrd="0" destOrd="0" presId="urn:microsoft.com/office/officeart/2005/8/layout/arrow2"/>
    <dgm:cxn modelId="{C74E5506-E0AC-415C-A9E5-41B71C3FB334}" srcId="{5BF778BE-7801-46D1-ADD6-373C7CD5466E}" destId="{50BED86D-9510-4808-9AAA-E3CEC90626CD}" srcOrd="1" destOrd="0" parTransId="{633BEF07-52DE-4EA2-96DE-4C6C86314E76}" sibTransId="{CCBD37BF-A334-40B0-99A5-991B3815E78E}"/>
    <dgm:cxn modelId="{4F137CE5-295D-459C-9709-FB8DF63DDC0A}" srcId="{5BF778BE-7801-46D1-ADD6-373C7CD5466E}" destId="{E22E2062-2539-4EEE-907E-F126900E2577}" srcOrd="0" destOrd="0" parTransId="{A01287E2-E0EF-4A8A-87DE-DE19B6515E2B}" sibTransId="{4A1A7DFE-F495-42B4-A908-127A98B3127A}"/>
    <dgm:cxn modelId="{F6ED701F-64DD-495D-B384-5459CCCD3F45}" type="presOf" srcId="{50BED86D-9510-4808-9AAA-E3CEC90626CD}" destId="{5F5EA505-2E5C-439D-99AD-1BE90E8AFCCB}" srcOrd="0" destOrd="0" presId="urn:microsoft.com/office/officeart/2005/8/layout/arrow2"/>
    <dgm:cxn modelId="{D8B1B52E-6AC7-48FD-9901-2E4C543FBB8E}" type="presOf" srcId="{5BF778BE-7801-46D1-ADD6-373C7CD5466E}" destId="{51660577-8AE8-4FC4-B470-7DEE7BBFCEC8}" srcOrd="0" destOrd="0" presId="urn:microsoft.com/office/officeart/2005/8/layout/arrow2"/>
    <dgm:cxn modelId="{1370B69A-2B99-495F-95B0-E466B070A844}" type="presParOf" srcId="{51660577-8AE8-4FC4-B470-7DEE7BBFCEC8}" destId="{84FE9F94-0CDA-418B-98C4-91F4B02FB165}" srcOrd="0" destOrd="0" presId="urn:microsoft.com/office/officeart/2005/8/layout/arrow2"/>
    <dgm:cxn modelId="{181EC576-388F-4411-BEE6-64C19A619477}" type="presParOf" srcId="{51660577-8AE8-4FC4-B470-7DEE7BBFCEC8}" destId="{B5018844-3429-411C-94FC-6ED9CABCE463}" srcOrd="1" destOrd="0" presId="urn:microsoft.com/office/officeart/2005/8/layout/arrow2"/>
    <dgm:cxn modelId="{A8455940-26AA-4DC5-9DBF-EC238C5C158D}" type="presParOf" srcId="{B5018844-3429-411C-94FC-6ED9CABCE463}" destId="{1F4890C4-08B0-4D5D-BBF7-907E57514478}" srcOrd="0" destOrd="0" presId="urn:microsoft.com/office/officeart/2005/8/layout/arrow2"/>
    <dgm:cxn modelId="{6166816A-1066-4AB3-AC54-BBDC325B9812}" type="presParOf" srcId="{B5018844-3429-411C-94FC-6ED9CABCE463}" destId="{E1F8F7A9-75E4-4537-AF6C-CB0FBC7A606A}" srcOrd="1" destOrd="0" presId="urn:microsoft.com/office/officeart/2005/8/layout/arrow2"/>
    <dgm:cxn modelId="{3DDAEBD9-2BCB-4778-A666-AC4698628730}" type="presParOf" srcId="{B5018844-3429-411C-94FC-6ED9CABCE463}" destId="{47AA02A9-AF41-46FF-B04A-6F8E2C4FC548}" srcOrd="2" destOrd="0" presId="urn:microsoft.com/office/officeart/2005/8/layout/arrow2"/>
    <dgm:cxn modelId="{D4D19011-8286-499E-81ED-5EA006885DD6}" type="presParOf" srcId="{B5018844-3429-411C-94FC-6ED9CABCE463}" destId="{5F5EA505-2E5C-439D-99AD-1BE90E8AFCCB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7E145-B9D5-4185-82D7-4307F0AA770F}" type="doc">
      <dgm:prSet loTypeId="urn:microsoft.com/office/officeart/2005/8/layout/vList5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A5FE785-D5B7-48F4-A9E2-54B58546121B}">
      <dgm:prSet phldrT="[Text]"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نیازهای یادگیری</a:t>
          </a:r>
          <a:endParaRPr lang="en-US" dirty="0">
            <a:solidFill>
              <a:srgbClr val="C00000"/>
            </a:solidFill>
            <a:cs typeface="B Homa" pitchFamily="2" charset="-78"/>
          </a:endParaRPr>
        </a:p>
      </dgm:t>
    </dgm:pt>
    <dgm:pt modelId="{E7848896-D82E-4AC4-BF1B-6F83EDD19634}" type="parTrans" cxnId="{D36E0D32-F6EB-44AD-84D7-37E5E89FC855}">
      <dgm:prSet/>
      <dgm:spPr/>
      <dgm:t>
        <a:bodyPr/>
        <a:lstStyle/>
        <a:p>
          <a:pPr rtl="1"/>
          <a:endParaRPr lang="en-US"/>
        </a:p>
      </dgm:t>
    </dgm:pt>
    <dgm:pt modelId="{440568D4-3A53-42F2-BE1C-3F92095763BC}" type="sibTrans" cxnId="{D36E0D32-F6EB-44AD-84D7-37E5E89FC855}">
      <dgm:prSet/>
      <dgm:spPr/>
      <dgm:t>
        <a:bodyPr/>
        <a:lstStyle/>
        <a:p>
          <a:pPr rtl="1"/>
          <a:endParaRPr lang="en-US"/>
        </a:p>
      </dgm:t>
    </dgm:pt>
    <dgm:pt modelId="{4D513971-509D-4DE6-83B7-2846DBB63EEF}">
      <dgm:prSet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آمادگی برای یادگیری</a:t>
          </a:r>
        </a:p>
      </dgm:t>
    </dgm:pt>
    <dgm:pt modelId="{8D94426F-E0B5-415C-BE8F-CACBF1F7C072}" type="parTrans" cxnId="{390F84C2-1B77-47FB-99A5-0796ADDFD474}">
      <dgm:prSet/>
      <dgm:spPr/>
      <dgm:t>
        <a:bodyPr/>
        <a:lstStyle/>
        <a:p>
          <a:pPr rtl="1"/>
          <a:endParaRPr lang="en-US"/>
        </a:p>
      </dgm:t>
    </dgm:pt>
    <dgm:pt modelId="{E1CF27DA-DD85-45C3-B6A9-44B31E9F9F26}" type="sibTrans" cxnId="{390F84C2-1B77-47FB-99A5-0796ADDFD474}">
      <dgm:prSet/>
      <dgm:spPr/>
      <dgm:t>
        <a:bodyPr/>
        <a:lstStyle/>
        <a:p>
          <a:pPr rtl="1"/>
          <a:endParaRPr lang="en-US"/>
        </a:p>
      </dgm:t>
    </dgm:pt>
    <dgm:pt modelId="{70B27031-023F-4F69-88D6-28231DA78F11}">
      <dgm:prSet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سبکهای یادگیری</a:t>
          </a:r>
          <a:endParaRPr lang="en-US" dirty="0">
            <a:solidFill>
              <a:srgbClr val="C00000"/>
            </a:solidFill>
            <a:cs typeface="B Homa" pitchFamily="2" charset="-78"/>
          </a:endParaRPr>
        </a:p>
      </dgm:t>
    </dgm:pt>
    <dgm:pt modelId="{9535AE8A-9917-40E3-83A3-6BC5B52D09FD}" type="parTrans" cxnId="{5691ACA3-2038-4A61-B522-A3F75844A6BE}">
      <dgm:prSet/>
      <dgm:spPr/>
      <dgm:t>
        <a:bodyPr/>
        <a:lstStyle/>
        <a:p>
          <a:pPr rtl="1"/>
          <a:endParaRPr lang="en-US"/>
        </a:p>
      </dgm:t>
    </dgm:pt>
    <dgm:pt modelId="{D4E71901-1BAA-4349-A6FC-D57078269935}" type="sibTrans" cxnId="{5691ACA3-2038-4A61-B522-A3F75844A6BE}">
      <dgm:prSet/>
      <dgm:spPr/>
      <dgm:t>
        <a:bodyPr/>
        <a:lstStyle/>
        <a:p>
          <a:pPr rtl="1"/>
          <a:endParaRPr lang="en-US"/>
        </a:p>
      </dgm:t>
    </dgm:pt>
    <dgm:pt modelId="{CE9D8321-A59A-49BE-B1CC-DE11A061D1CB}">
      <dgm:prSet phldrT="[Text]"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بیمار نیاز دارد چه چیز را فرابگیرد؟</a:t>
          </a:r>
          <a:endParaRPr lang="en-US" dirty="0">
            <a:solidFill>
              <a:srgbClr val="C00000"/>
            </a:solidFill>
            <a:cs typeface="B Homa" pitchFamily="2" charset="-78"/>
          </a:endParaRPr>
        </a:p>
      </dgm:t>
    </dgm:pt>
    <dgm:pt modelId="{2AEB7635-1873-4D27-83CB-FC341619F17B}" type="parTrans" cxnId="{42CD08C4-78B9-4505-8178-12C77D33842A}">
      <dgm:prSet/>
      <dgm:spPr/>
      <dgm:t>
        <a:bodyPr/>
        <a:lstStyle/>
        <a:p>
          <a:pPr rtl="1"/>
          <a:endParaRPr lang="en-US"/>
        </a:p>
      </dgm:t>
    </dgm:pt>
    <dgm:pt modelId="{4FBAFEF2-742C-4EB5-835F-B510ABCD4E88}" type="sibTrans" cxnId="{42CD08C4-78B9-4505-8178-12C77D33842A}">
      <dgm:prSet/>
      <dgm:spPr/>
      <dgm:t>
        <a:bodyPr/>
        <a:lstStyle/>
        <a:p>
          <a:pPr rtl="1"/>
          <a:endParaRPr lang="en-US"/>
        </a:p>
      </dgm:t>
    </dgm:pt>
    <dgm:pt modelId="{CAD78DAF-8876-4347-946F-92E55E8AA2C2}">
      <dgm:prSet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چه موقع بیمار آموزش را دریافت می کند؟</a:t>
          </a:r>
        </a:p>
      </dgm:t>
    </dgm:pt>
    <dgm:pt modelId="{7498149A-D922-4294-89B8-58362EAA48C5}" type="parTrans" cxnId="{81DE28AD-074B-458A-A068-D5CD159EDFAB}">
      <dgm:prSet/>
      <dgm:spPr/>
      <dgm:t>
        <a:bodyPr/>
        <a:lstStyle/>
        <a:p>
          <a:pPr rtl="1"/>
          <a:endParaRPr lang="en-US"/>
        </a:p>
      </dgm:t>
    </dgm:pt>
    <dgm:pt modelId="{5CDD9FE0-2D37-4729-A640-356848878244}" type="sibTrans" cxnId="{81DE28AD-074B-458A-A068-D5CD159EDFAB}">
      <dgm:prSet/>
      <dgm:spPr/>
      <dgm:t>
        <a:bodyPr/>
        <a:lstStyle/>
        <a:p>
          <a:pPr rtl="1"/>
          <a:endParaRPr lang="en-US"/>
        </a:p>
      </dgm:t>
    </dgm:pt>
    <dgm:pt modelId="{63DFFE8E-558D-4ADD-8371-946E574360D2}">
      <dgm:prSet/>
      <dgm:spPr/>
      <dgm:t>
        <a:bodyPr/>
        <a:lstStyle/>
        <a:p>
          <a:pPr rtl="1"/>
          <a:r>
            <a:rPr lang="fa-IR" dirty="0">
              <a:solidFill>
                <a:srgbClr val="C00000"/>
              </a:solidFill>
              <a:cs typeface="B Homa" pitchFamily="2" charset="-78"/>
            </a:rPr>
            <a:t>بیمار چگونه مطالب را فرا می گیرد؟</a:t>
          </a:r>
          <a:endParaRPr lang="en-US" dirty="0">
            <a:solidFill>
              <a:srgbClr val="C00000"/>
            </a:solidFill>
            <a:cs typeface="B Homa" pitchFamily="2" charset="-78"/>
          </a:endParaRPr>
        </a:p>
      </dgm:t>
    </dgm:pt>
    <dgm:pt modelId="{43C00E49-C963-4E42-8997-7F4E4E5FC653}" type="parTrans" cxnId="{69FE10F0-D84C-4F38-8C3F-DA3EEDB8FD8B}">
      <dgm:prSet/>
      <dgm:spPr/>
      <dgm:t>
        <a:bodyPr/>
        <a:lstStyle/>
        <a:p>
          <a:pPr rtl="1"/>
          <a:endParaRPr lang="en-US"/>
        </a:p>
      </dgm:t>
    </dgm:pt>
    <dgm:pt modelId="{513508A8-9FEB-4B7A-B9A4-68D36E9C523B}" type="sibTrans" cxnId="{69FE10F0-D84C-4F38-8C3F-DA3EEDB8FD8B}">
      <dgm:prSet/>
      <dgm:spPr/>
      <dgm:t>
        <a:bodyPr/>
        <a:lstStyle/>
        <a:p>
          <a:pPr rtl="1"/>
          <a:endParaRPr lang="en-US"/>
        </a:p>
      </dgm:t>
    </dgm:pt>
    <dgm:pt modelId="{A3B4791D-38F2-48F8-B7CF-6B9728DA70C7}" type="pres">
      <dgm:prSet presAssocID="{DDF7E145-B9D5-4185-82D7-4307F0AA77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100C1C-713D-4D5A-BA33-D1FBF8264D25}" type="pres">
      <dgm:prSet presAssocID="{2A5FE785-D5B7-48F4-A9E2-54B58546121B}" presName="linNode" presStyleCnt="0"/>
      <dgm:spPr/>
    </dgm:pt>
    <dgm:pt modelId="{DFAD4FBD-2993-43EC-ACB3-B292D53B9662}" type="pres">
      <dgm:prSet presAssocID="{2A5FE785-D5B7-48F4-A9E2-54B5854612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233C2-40C6-42CF-B350-1E257BF0B2FF}" type="pres">
      <dgm:prSet presAssocID="{2A5FE785-D5B7-48F4-A9E2-54B5854612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BC266-8241-4BCD-8E0A-DA583F7C2F54}" type="pres">
      <dgm:prSet presAssocID="{440568D4-3A53-42F2-BE1C-3F92095763BC}" presName="sp" presStyleCnt="0"/>
      <dgm:spPr/>
    </dgm:pt>
    <dgm:pt modelId="{BE67C450-4FC9-43BD-A484-AD17910D800B}" type="pres">
      <dgm:prSet presAssocID="{4D513971-509D-4DE6-83B7-2846DBB63EEF}" presName="linNode" presStyleCnt="0"/>
      <dgm:spPr/>
    </dgm:pt>
    <dgm:pt modelId="{EB9F495E-2D12-47CB-AD96-7199FFE3E905}" type="pres">
      <dgm:prSet presAssocID="{4D513971-509D-4DE6-83B7-2846DBB63EE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158DD-CDE7-473E-A6D0-C0DBE2309A4D}" type="pres">
      <dgm:prSet presAssocID="{4D513971-509D-4DE6-83B7-2846DBB63EE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9C617-9C4E-4DAC-8AA0-F2B8B04D111E}" type="pres">
      <dgm:prSet presAssocID="{E1CF27DA-DD85-45C3-B6A9-44B31E9F9F26}" presName="sp" presStyleCnt="0"/>
      <dgm:spPr/>
    </dgm:pt>
    <dgm:pt modelId="{F824E861-0877-415A-80A9-96FA87E4C7E5}" type="pres">
      <dgm:prSet presAssocID="{70B27031-023F-4F69-88D6-28231DA78F11}" presName="linNode" presStyleCnt="0"/>
      <dgm:spPr/>
    </dgm:pt>
    <dgm:pt modelId="{53AD6A3F-AA45-4409-BE7C-98B760526BD5}" type="pres">
      <dgm:prSet presAssocID="{70B27031-023F-4F69-88D6-28231DA78F1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0862D-411C-4D6A-892B-16113A6C6183}" type="pres">
      <dgm:prSet presAssocID="{70B27031-023F-4F69-88D6-28231DA78F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D14A1B-8864-47A8-B4BD-AAB5F2D8B72C}" type="presOf" srcId="{CE9D8321-A59A-49BE-B1CC-DE11A061D1CB}" destId="{C88233C2-40C6-42CF-B350-1E257BF0B2FF}" srcOrd="0" destOrd="0" presId="urn:microsoft.com/office/officeart/2005/8/layout/vList5"/>
    <dgm:cxn modelId="{A2188D71-CF65-4F85-8D4F-336F28B5DB5C}" type="presOf" srcId="{2A5FE785-D5B7-48F4-A9E2-54B58546121B}" destId="{DFAD4FBD-2993-43EC-ACB3-B292D53B9662}" srcOrd="0" destOrd="0" presId="urn:microsoft.com/office/officeart/2005/8/layout/vList5"/>
    <dgm:cxn modelId="{390F84C2-1B77-47FB-99A5-0796ADDFD474}" srcId="{DDF7E145-B9D5-4185-82D7-4307F0AA770F}" destId="{4D513971-509D-4DE6-83B7-2846DBB63EEF}" srcOrd="1" destOrd="0" parTransId="{8D94426F-E0B5-415C-BE8F-CACBF1F7C072}" sibTransId="{E1CF27DA-DD85-45C3-B6A9-44B31E9F9F26}"/>
    <dgm:cxn modelId="{5691ACA3-2038-4A61-B522-A3F75844A6BE}" srcId="{DDF7E145-B9D5-4185-82D7-4307F0AA770F}" destId="{70B27031-023F-4F69-88D6-28231DA78F11}" srcOrd="2" destOrd="0" parTransId="{9535AE8A-9917-40E3-83A3-6BC5B52D09FD}" sibTransId="{D4E71901-1BAA-4349-A6FC-D57078269935}"/>
    <dgm:cxn modelId="{3C2959F8-06FE-459A-9FFC-ED427DAF742F}" type="presOf" srcId="{DDF7E145-B9D5-4185-82D7-4307F0AA770F}" destId="{A3B4791D-38F2-48F8-B7CF-6B9728DA70C7}" srcOrd="0" destOrd="0" presId="urn:microsoft.com/office/officeart/2005/8/layout/vList5"/>
    <dgm:cxn modelId="{E1828F4D-F699-49DF-A087-2B391FC6E701}" type="presOf" srcId="{CAD78DAF-8876-4347-946F-92E55E8AA2C2}" destId="{4AE158DD-CDE7-473E-A6D0-C0DBE2309A4D}" srcOrd="0" destOrd="0" presId="urn:microsoft.com/office/officeart/2005/8/layout/vList5"/>
    <dgm:cxn modelId="{AD7DB0E2-B8B6-47A8-811C-97747145ECAF}" type="presOf" srcId="{63DFFE8E-558D-4ADD-8371-946E574360D2}" destId="{CDE0862D-411C-4D6A-892B-16113A6C6183}" srcOrd="0" destOrd="0" presId="urn:microsoft.com/office/officeart/2005/8/layout/vList5"/>
    <dgm:cxn modelId="{D36E0D32-F6EB-44AD-84D7-37E5E89FC855}" srcId="{DDF7E145-B9D5-4185-82D7-4307F0AA770F}" destId="{2A5FE785-D5B7-48F4-A9E2-54B58546121B}" srcOrd="0" destOrd="0" parTransId="{E7848896-D82E-4AC4-BF1B-6F83EDD19634}" sibTransId="{440568D4-3A53-42F2-BE1C-3F92095763BC}"/>
    <dgm:cxn modelId="{81DE28AD-074B-458A-A068-D5CD159EDFAB}" srcId="{4D513971-509D-4DE6-83B7-2846DBB63EEF}" destId="{CAD78DAF-8876-4347-946F-92E55E8AA2C2}" srcOrd="0" destOrd="0" parTransId="{7498149A-D922-4294-89B8-58362EAA48C5}" sibTransId="{5CDD9FE0-2D37-4729-A640-356848878244}"/>
    <dgm:cxn modelId="{D3C9D107-3112-4D1C-9373-2155BAD6E9F3}" type="presOf" srcId="{4D513971-509D-4DE6-83B7-2846DBB63EEF}" destId="{EB9F495E-2D12-47CB-AD96-7199FFE3E905}" srcOrd="0" destOrd="0" presId="urn:microsoft.com/office/officeart/2005/8/layout/vList5"/>
    <dgm:cxn modelId="{69FE10F0-D84C-4F38-8C3F-DA3EEDB8FD8B}" srcId="{70B27031-023F-4F69-88D6-28231DA78F11}" destId="{63DFFE8E-558D-4ADD-8371-946E574360D2}" srcOrd="0" destOrd="0" parTransId="{43C00E49-C963-4E42-8997-7F4E4E5FC653}" sibTransId="{513508A8-9FEB-4B7A-B9A4-68D36E9C523B}"/>
    <dgm:cxn modelId="{106A8A96-D37C-440C-A96E-9CBD8972EFE9}" type="presOf" srcId="{70B27031-023F-4F69-88D6-28231DA78F11}" destId="{53AD6A3F-AA45-4409-BE7C-98B760526BD5}" srcOrd="0" destOrd="0" presId="urn:microsoft.com/office/officeart/2005/8/layout/vList5"/>
    <dgm:cxn modelId="{42CD08C4-78B9-4505-8178-12C77D33842A}" srcId="{2A5FE785-D5B7-48F4-A9E2-54B58546121B}" destId="{CE9D8321-A59A-49BE-B1CC-DE11A061D1CB}" srcOrd="0" destOrd="0" parTransId="{2AEB7635-1873-4D27-83CB-FC341619F17B}" sibTransId="{4FBAFEF2-742C-4EB5-835F-B510ABCD4E88}"/>
    <dgm:cxn modelId="{8B7DA3D3-EAD7-4B02-A73C-3FBBCCC6E12B}" type="presParOf" srcId="{A3B4791D-38F2-48F8-B7CF-6B9728DA70C7}" destId="{1D100C1C-713D-4D5A-BA33-D1FBF8264D25}" srcOrd="0" destOrd="0" presId="urn:microsoft.com/office/officeart/2005/8/layout/vList5"/>
    <dgm:cxn modelId="{6F40A9A2-8F9A-4F41-8877-D9A9872E3B18}" type="presParOf" srcId="{1D100C1C-713D-4D5A-BA33-D1FBF8264D25}" destId="{DFAD4FBD-2993-43EC-ACB3-B292D53B9662}" srcOrd="0" destOrd="0" presId="urn:microsoft.com/office/officeart/2005/8/layout/vList5"/>
    <dgm:cxn modelId="{6561BFE2-1AE2-4AF9-8568-C044A9289970}" type="presParOf" srcId="{1D100C1C-713D-4D5A-BA33-D1FBF8264D25}" destId="{C88233C2-40C6-42CF-B350-1E257BF0B2FF}" srcOrd="1" destOrd="0" presId="urn:microsoft.com/office/officeart/2005/8/layout/vList5"/>
    <dgm:cxn modelId="{9F12F40B-E783-478E-A88C-A896AAE1C2F9}" type="presParOf" srcId="{A3B4791D-38F2-48F8-B7CF-6B9728DA70C7}" destId="{08ABC266-8241-4BCD-8E0A-DA583F7C2F54}" srcOrd="1" destOrd="0" presId="urn:microsoft.com/office/officeart/2005/8/layout/vList5"/>
    <dgm:cxn modelId="{175CC7BB-0EB2-453E-9099-D06AA5A1B37B}" type="presParOf" srcId="{A3B4791D-38F2-48F8-B7CF-6B9728DA70C7}" destId="{BE67C450-4FC9-43BD-A484-AD17910D800B}" srcOrd="2" destOrd="0" presId="urn:microsoft.com/office/officeart/2005/8/layout/vList5"/>
    <dgm:cxn modelId="{F0874C2D-EB6D-45FD-8596-BCE5C7282E6F}" type="presParOf" srcId="{BE67C450-4FC9-43BD-A484-AD17910D800B}" destId="{EB9F495E-2D12-47CB-AD96-7199FFE3E905}" srcOrd="0" destOrd="0" presId="urn:microsoft.com/office/officeart/2005/8/layout/vList5"/>
    <dgm:cxn modelId="{236E9801-B526-47C1-8D62-A454E8AAF235}" type="presParOf" srcId="{BE67C450-4FC9-43BD-A484-AD17910D800B}" destId="{4AE158DD-CDE7-473E-A6D0-C0DBE2309A4D}" srcOrd="1" destOrd="0" presId="urn:microsoft.com/office/officeart/2005/8/layout/vList5"/>
    <dgm:cxn modelId="{C7ADF7E7-55DF-4DC4-85C6-B9B162B4228F}" type="presParOf" srcId="{A3B4791D-38F2-48F8-B7CF-6B9728DA70C7}" destId="{AC69C617-9C4E-4DAC-8AA0-F2B8B04D111E}" srcOrd="3" destOrd="0" presId="urn:microsoft.com/office/officeart/2005/8/layout/vList5"/>
    <dgm:cxn modelId="{DC2CCE68-5A6A-42A5-9705-953FE57C46D2}" type="presParOf" srcId="{A3B4791D-38F2-48F8-B7CF-6B9728DA70C7}" destId="{F824E861-0877-415A-80A9-96FA87E4C7E5}" srcOrd="4" destOrd="0" presId="urn:microsoft.com/office/officeart/2005/8/layout/vList5"/>
    <dgm:cxn modelId="{7DA8605E-4138-4575-967F-487CF2EC94F6}" type="presParOf" srcId="{F824E861-0877-415A-80A9-96FA87E4C7E5}" destId="{53AD6A3F-AA45-4409-BE7C-98B760526BD5}" srcOrd="0" destOrd="0" presId="urn:microsoft.com/office/officeart/2005/8/layout/vList5"/>
    <dgm:cxn modelId="{B6FB3BD1-C3CB-4E48-8F14-01B105F6F718}" type="presParOf" srcId="{F824E861-0877-415A-80A9-96FA87E4C7E5}" destId="{CDE0862D-411C-4D6A-892B-16113A6C61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D1AB2E-FA8C-45E3-A0F8-5968487765A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AE1605-1CB0-4D64-AD78-10E0F9DDA46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fa-IR" sz="2800" dirty="0">
              <a:cs typeface="B Titr" panose="00000700000000000000" pitchFamily="2" charset="-78"/>
            </a:rPr>
            <a:t>نیازهای یادگیری </a:t>
          </a:r>
          <a:endParaRPr lang="en-US" sz="2800" dirty="0">
            <a:cs typeface="B Titr" panose="00000700000000000000" pitchFamily="2" charset="-78"/>
          </a:endParaRPr>
        </a:p>
      </dgm:t>
    </dgm:pt>
    <dgm:pt modelId="{E68C93A4-FEF6-4774-B103-9F3D3262E5A3}" type="parTrans" cxnId="{BF4852E9-2347-4841-8BC6-15653E97A4CC}">
      <dgm:prSet/>
      <dgm:spPr/>
      <dgm:t>
        <a:bodyPr/>
        <a:lstStyle/>
        <a:p>
          <a:endParaRPr lang="en-US"/>
        </a:p>
      </dgm:t>
    </dgm:pt>
    <dgm:pt modelId="{F165B2EC-1954-45E6-A3B4-8B26E17B1412}" type="sibTrans" cxnId="{BF4852E9-2347-4841-8BC6-15653E97A4CC}">
      <dgm:prSet/>
      <dgm:spPr/>
      <dgm:t>
        <a:bodyPr/>
        <a:lstStyle/>
        <a:p>
          <a:endParaRPr lang="en-US"/>
        </a:p>
      </dgm:t>
    </dgm:pt>
    <dgm:pt modelId="{012354F6-D1AD-4A8A-8186-75F99F38303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نیازهای شناسایی شده در فرایند آموزش توسط پرستار با در نظر گرفتن نیازهای هنجاری و شناسایی نیازهای محسوس یا بیان شده و دغدغه های بیمار </a:t>
          </a:r>
          <a:endParaRPr lang="en-US" sz="1800" dirty="0">
            <a:cs typeface="B Titr" panose="00000700000000000000" pitchFamily="2" charset="-78"/>
          </a:endParaRPr>
        </a:p>
      </dgm:t>
    </dgm:pt>
    <dgm:pt modelId="{36BBF3D5-29E2-487D-9899-97E223116E84}" type="parTrans" cxnId="{B5E3D050-745B-452C-A63F-18122635AF1A}">
      <dgm:prSet/>
      <dgm:spPr/>
      <dgm:t>
        <a:bodyPr/>
        <a:lstStyle/>
        <a:p>
          <a:endParaRPr lang="en-US"/>
        </a:p>
      </dgm:t>
    </dgm:pt>
    <dgm:pt modelId="{EC98ADDE-16E2-4131-8486-CCF372DC1BE5}" type="sibTrans" cxnId="{B5E3D050-745B-452C-A63F-18122635AF1A}">
      <dgm:prSet/>
      <dgm:spPr/>
      <dgm:t>
        <a:bodyPr/>
        <a:lstStyle/>
        <a:p>
          <a:endParaRPr lang="en-US"/>
        </a:p>
      </dgm:t>
    </dgm:pt>
    <dgm:pt modelId="{7E935F2A-5B8F-40CA-813E-F62D246DE5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a-IR" sz="1800" dirty="0">
              <a:cs typeface="B Titr" panose="00000700000000000000" pitchFamily="2" charset="-78"/>
            </a:rPr>
            <a:t>هنجاری بر اساس منابع علمی و نظرات تخصصی کارشناسان </a:t>
          </a:r>
          <a:endParaRPr lang="en-US" sz="1800" dirty="0">
            <a:cs typeface="B Titr" panose="00000700000000000000" pitchFamily="2" charset="-78"/>
          </a:endParaRPr>
        </a:p>
      </dgm:t>
    </dgm:pt>
    <dgm:pt modelId="{B9A7781B-7B41-4EDC-9FEB-F5866A37E72A}" type="parTrans" cxnId="{F13CDEA2-7729-4E5C-9C06-A34F080ADBF0}">
      <dgm:prSet/>
      <dgm:spPr/>
      <dgm:t>
        <a:bodyPr/>
        <a:lstStyle/>
        <a:p>
          <a:endParaRPr lang="en-US"/>
        </a:p>
      </dgm:t>
    </dgm:pt>
    <dgm:pt modelId="{7F4B39D3-92A1-4C5D-9240-B8B049F89FF8}" type="sibTrans" cxnId="{F13CDEA2-7729-4E5C-9C06-A34F080ADBF0}">
      <dgm:prSet/>
      <dgm:spPr/>
      <dgm:t>
        <a:bodyPr/>
        <a:lstStyle/>
        <a:p>
          <a:endParaRPr lang="en-US"/>
        </a:p>
      </dgm:t>
    </dgm:pt>
    <dgm:pt modelId="{BE55EB55-E742-4D4E-97B5-D344BCEDD3FC}" type="pres">
      <dgm:prSet presAssocID="{B9D1AB2E-FA8C-45E3-A0F8-5968487765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9D660E7-60CD-44F0-B4C2-6D1560CCCD42}" type="pres">
      <dgm:prSet presAssocID="{E6AE1605-1CB0-4D64-AD78-10E0F9DDA460}" presName="hierRoot1" presStyleCnt="0">
        <dgm:presLayoutVars>
          <dgm:hierBranch val="init"/>
        </dgm:presLayoutVars>
      </dgm:prSet>
      <dgm:spPr/>
    </dgm:pt>
    <dgm:pt modelId="{EDF6F365-D32F-486C-8D26-BA76FAC4503B}" type="pres">
      <dgm:prSet presAssocID="{E6AE1605-1CB0-4D64-AD78-10E0F9DDA460}" presName="rootComposite1" presStyleCnt="0"/>
      <dgm:spPr/>
    </dgm:pt>
    <dgm:pt modelId="{E8C263DD-F55D-4A9C-B110-8632FF6AB05A}" type="pres">
      <dgm:prSet presAssocID="{E6AE1605-1CB0-4D64-AD78-10E0F9DDA4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7B7CF-F7F6-40CF-9A9D-48F42047F280}" type="pres">
      <dgm:prSet presAssocID="{E6AE1605-1CB0-4D64-AD78-10E0F9DDA46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4EE6555-0783-4BA0-8171-624C2287C1EE}" type="pres">
      <dgm:prSet presAssocID="{E6AE1605-1CB0-4D64-AD78-10E0F9DDA460}" presName="hierChild2" presStyleCnt="0"/>
      <dgm:spPr/>
    </dgm:pt>
    <dgm:pt modelId="{902C9B07-3FCB-472E-9A2E-D4BE067CB6D3}" type="pres">
      <dgm:prSet presAssocID="{36BBF3D5-29E2-487D-9899-97E223116E8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2025A984-1E7E-443F-85D6-3D60D3CDC97C}" type="pres">
      <dgm:prSet presAssocID="{012354F6-D1AD-4A8A-8186-75F99F383036}" presName="hierRoot2" presStyleCnt="0">
        <dgm:presLayoutVars>
          <dgm:hierBranch val="init"/>
        </dgm:presLayoutVars>
      </dgm:prSet>
      <dgm:spPr/>
    </dgm:pt>
    <dgm:pt modelId="{082FA745-B50A-4458-9F24-8C5F8B2C722D}" type="pres">
      <dgm:prSet presAssocID="{012354F6-D1AD-4A8A-8186-75F99F383036}" presName="rootComposite" presStyleCnt="0"/>
      <dgm:spPr/>
    </dgm:pt>
    <dgm:pt modelId="{75F949DC-490B-442D-A6E4-E4D85FBC8E23}" type="pres">
      <dgm:prSet presAssocID="{012354F6-D1AD-4A8A-8186-75F99F38303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A7E8BF-5FC8-4592-AF69-F85742022BD0}" type="pres">
      <dgm:prSet presAssocID="{012354F6-D1AD-4A8A-8186-75F99F383036}" presName="rootConnector" presStyleLbl="node2" presStyleIdx="0" presStyleCnt="2"/>
      <dgm:spPr/>
      <dgm:t>
        <a:bodyPr/>
        <a:lstStyle/>
        <a:p>
          <a:endParaRPr lang="en-US"/>
        </a:p>
      </dgm:t>
    </dgm:pt>
    <dgm:pt modelId="{47710C7F-A577-4CD7-A6E2-3866EA3B003A}" type="pres">
      <dgm:prSet presAssocID="{012354F6-D1AD-4A8A-8186-75F99F383036}" presName="hierChild4" presStyleCnt="0"/>
      <dgm:spPr/>
    </dgm:pt>
    <dgm:pt modelId="{A6816490-8C8F-4BB2-9B77-B4110CAFE7C9}" type="pres">
      <dgm:prSet presAssocID="{012354F6-D1AD-4A8A-8186-75F99F383036}" presName="hierChild5" presStyleCnt="0"/>
      <dgm:spPr/>
    </dgm:pt>
    <dgm:pt modelId="{AFB546AC-969E-4927-BF84-3E1ED2FA2328}" type="pres">
      <dgm:prSet presAssocID="{B9A7781B-7B41-4EDC-9FEB-F5866A37E72A}" presName="Name37" presStyleLbl="parChTrans1D2" presStyleIdx="1" presStyleCnt="2"/>
      <dgm:spPr/>
      <dgm:t>
        <a:bodyPr/>
        <a:lstStyle/>
        <a:p>
          <a:endParaRPr lang="en-US"/>
        </a:p>
      </dgm:t>
    </dgm:pt>
    <dgm:pt modelId="{340CD96C-90A5-43A2-A6F5-7165F4963B55}" type="pres">
      <dgm:prSet presAssocID="{7E935F2A-5B8F-40CA-813E-F62D246DE5E7}" presName="hierRoot2" presStyleCnt="0">
        <dgm:presLayoutVars>
          <dgm:hierBranch val="init"/>
        </dgm:presLayoutVars>
      </dgm:prSet>
      <dgm:spPr/>
    </dgm:pt>
    <dgm:pt modelId="{7E8127F7-545B-4D91-A33D-96C1546B6C96}" type="pres">
      <dgm:prSet presAssocID="{7E935F2A-5B8F-40CA-813E-F62D246DE5E7}" presName="rootComposite" presStyleCnt="0"/>
      <dgm:spPr/>
    </dgm:pt>
    <dgm:pt modelId="{F70E78C0-16FA-4061-B0F5-B8CEF74C9A4D}" type="pres">
      <dgm:prSet presAssocID="{7E935F2A-5B8F-40CA-813E-F62D246DE5E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13BF9A-4E31-44B3-9326-F410C64AD087}" type="pres">
      <dgm:prSet presAssocID="{7E935F2A-5B8F-40CA-813E-F62D246DE5E7}" presName="rootConnector" presStyleLbl="node2" presStyleIdx="1" presStyleCnt="2"/>
      <dgm:spPr/>
      <dgm:t>
        <a:bodyPr/>
        <a:lstStyle/>
        <a:p>
          <a:endParaRPr lang="en-US"/>
        </a:p>
      </dgm:t>
    </dgm:pt>
    <dgm:pt modelId="{58BF3E60-BD28-44DD-B79E-D16E014DAE9D}" type="pres">
      <dgm:prSet presAssocID="{7E935F2A-5B8F-40CA-813E-F62D246DE5E7}" presName="hierChild4" presStyleCnt="0"/>
      <dgm:spPr/>
    </dgm:pt>
    <dgm:pt modelId="{9BD892A7-F536-4939-B09B-6ECEF987C645}" type="pres">
      <dgm:prSet presAssocID="{7E935F2A-5B8F-40CA-813E-F62D246DE5E7}" presName="hierChild5" presStyleCnt="0"/>
      <dgm:spPr/>
    </dgm:pt>
    <dgm:pt modelId="{57007282-4C40-4472-B2F3-86F6F58D94E9}" type="pres">
      <dgm:prSet presAssocID="{E6AE1605-1CB0-4D64-AD78-10E0F9DDA460}" presName="hierChild3" presStyleCnt="0"/>
      <dgm:spPr/>
    </dgm:pt>
  </dgm:ptLst>
  <dgm:cxnLst>
    <dgm:cxn modelId="{ACCA7AAA-153A-43F8-B50F-5E0064688AFF}" type="presOf" srcId="{E6AE1605-1CB0-4D64-AD78-10E0F9DDA460}" destId="{E8C263DD-F55D-4A9C-B110-8632FF6AB05A}" srcOrd="0" destOrd="0" presId="urn:microsoft.com/office/officeart/2005/8/layout/orgChart1"/>
    <dgm:cxn modelId="{F13CDEA2-7729-4E5C-9C06-A34F080ADBF0}" srcId="{E6AE1605-1CB0-4D64-AD78-10E0F9DDA460}" destId="{7E935F2A-5B8F-40CA-813E-F62D246DE5E7}" srcOrd="1" destOrd="0" parTransId="{B9A7781B-7B41-4EDC-9FEB-F5866A37E72A}" sibTransId="{7F4B39D3-92A1-4C5D-9240-B8B049F89FF8}"/>
    <dgm:cxn modelId="{91DDB863-FD8B-4722-8AB9-09DCBA590434}" type="presOf" srcId="{B9A7781B-7B41-4EDC-9FEB-F5866A37E72A}" destId="{AFB546AC-969E-4927-BF84-3E1ED2FA2328}" srcOrd="0" destOrd="0" presId="urn:microsoft.com/office/officeart/2005/8/layout/orgChart1"/>
    <dgm:cxn modelId="{D0885390-9A05-46A5-BB86-20DDE407CB85}" type="presOf" srcId="{36BBF3D5-29E2-487D-9899-97E223116E84}" destId="{902C9B07-3FCB-472E-9A2E-D4BE067CB6D3}" srcOrd="0" destOrd="0" presId="urn:microsoft.com/office/officeart/2005/8/layout/orgChart1"/>
    <dgm:cxn modelId="{13C47FF4-5491-45EC-8795-78B419E615FA}" type="presOf" srcId="{7E935F2A-5B8F-40CA-813E-F62D246DE5E7}" destId="{4913BF9A-4E31-44B3-9326-F410C64AD087}" srcOrd="1" destOrd="0" presId="urn:microsoft.com/office/officeart/2005/8/layout/orgChart1"/>
    <dgm:cxn modelId="{C307F646-D6BA-4668-ACCF-AE837F2A88E4}" type="presOf" srcId="{012354F6-D1AD-4A8A-8186-75F99F383036}" destId="{75F949DC-490B-442D-A6E4-E4D85FBC8E23}" srcOrd="0" destOrd="0" presId="urn:microsoft.com/office/officeart/2005/8/layout/orgChart1"/>
    <dgm:cxn modelId="{B5E3D050-745B-452C-A63F-18122635AF1A}" srcId="{E6AE1605-1CB0-4D64-AD78-10E0F9DDA460}" destId="{012354F6-D1AD-4A8A-8186-75F99F383036}" srcOrd="0" destOrd="0" parTransId="{36BBF3D5-29E2-487D-9899-97E223116E84}" sibTransId="{EC98ADDE-16E2-4131-8486-CCF372DC1BE5}"/>
    <dgm:cxn modelId="{F099DAB6-C926-4490-A918-55771F0D2D75}" type="presOf" srcId="{B9D1AB2E-FA8C-45E3-A0F8-5968487765A4}" destId="{BE55EB55-E742-4D4E-97B5-D344BCEDD3FC}" srcOrd="0" destOrd="0" presId="urn:microsoft.com/office/officeart/2005/8/layout/orgChart1"/>
    <dgm:cxn modelId="{FDEA697C-8C1E-413A-8340-2459ADD4B8AA}" type="presOf" srcId="{012354F6-D1AD-4A8A-8186-75F99F383036}" destId="{8AA7E8BF-5FC8-4592-AF69-F85742022BD0}" srcOrd="1" destOrd="0" presId="urn:microsoft.com/office/officeart/2005/8/layout/orgChart1"/>
    <dgm:cxn modelId="{BF4852E9-2347-4841-8BC6-15653E97A4CC}" srcId="{B9D1AB2E-FA8C-45E3-A0F8-5968487765A4}" destId="{E6AE1605-1CB0-4D64-AD78-10E0F9DDA460}" srcOrd="0" destOrd="0" parTransId="{E68C93A4-FEF6-4774-B103-9F3D3262E5A3}" sibTransId="{F165B2EC-1954-45E6-A3B4-8B26E17B1412}"/>
    <dgm:cxn modelId="{708F4EAD-2A23-4A84-8CFA-E8670AFA0DEC}" type="presOf" srcId="{E6AE1605-1CB0-4D64-AD78-10E0F9DDA460}" destId="{1CF7B7CF-F7F6-40CF-9A9D-48F42047F280}" srcOrd="1" destOrd="0" presId="urn:microsoft.com/office/officeart/2005/8/layout/orgChart1"/>
    <dgm:cxn modelId="{16538063-5EE7-47B0-A3CB-920CC66D1CBB}" type="presOf" srcId="{7E935F2A-5B8F-40CA-813E-F62D246DE5E7}" destId="{F70E78C0-16FA-4061-B0F5-B8CEF74C9A4D}" srcOrd="0" destOrd="0" presId="urn:microsoft.com/office/officeart/2005/8/layout/orgChart1"/>
    <dgm:cxn modelId="{00F4EAF7-1549-42DE-8785-81010717BC39}" type="presParOf" srcId="{BE55EB55-E742-4D4E-97B5-D344BCEDD3FC}" destId="{B9D660E7-60CD-44F0-B4C2-6D1560CCCD42}" srcOrd="0" destOrd="0" presId="urn:microsoft.com/office/officeart/2005/8/layout/orgChart1"/>
    <dgm:cxn modelId="{24172907-6393-4BEA-A9E8-C0DDE5794039}" type="presParOf" srcId="{B9D660E7-60CD-44F0-B4C2-6D1560CCCD42}" destId="{EDF6F365-D32F-486C-8D26-BA76FAC4503B}" srcOrd="0" destOrd="0" presId="urn:microsoft.com/office/officeart/2005/8/layout/orgChart1"/>
    <dgm:cxn modelId="{846611BF-60F5-4402-9298-6AAE9FCD4EE2}" type="presParOf" srcId="{EDF6F365-D32F-486C-8D26-BA76FAC4503B}" destId="{E8C263DD-F55D-4A9C-B110-8632FF6AB05A}" srcOrd="0" destOrd="0" presId="urn:microsoft.com/office/officeart/2005/8/layout/orgChart1"/>
    <dgm:cxn modelId="{603634E4-0F14-4CE4-88B5-A5E5375223E1}" type="presParOf" srcId="{EDF6F365-D32F-486C-8D26-BA76FAC4503B}" destId="{1CF7B7CF-F7F6-40CF-9A9D-48F42047F280}" srcOrd="1" destOrd="0" presId="urn:microsoft.com/office/officeart/2005/8/layout/orgChart1"/>
    <dgm:cxn modelId="{847EF1A7-868D-454E-A680-46F67E477819}" type="presParOf" srcId="{B9D660E7-60CD-44F0-B4C2-6D1560CCCD42}" destId="{44EE6555-0783-4BA0-8171-624C2287C1EE}" srcOrd="1" destOrd="0" presId="urn:microsoft.com/office/officeart/2005/8/layout/orgChart1"/>
    <dgm:cxn modelId="{1742C814-EBC7-4234-AA5D-FD0839AC26BD}" type="presParOf" srcId="{44EE6555-0783-4BA0-8171-624C2287C1EE}" destId="{902C9B07-3FCB-472E-9A2E-D4BE067CB6D3}" srcOrd="0" destOrd="0" presId="urn:microsoft.com/office/officeart/2005/8/layout/orgChart1"/>
    <dgm:cxn modelId="{6D8C5E8B-4DED-4423-8446-EE0DD55B28C0}" type="presParOf" srcId="{44EE6555-0783-4BA0-8171-624C2287C1EE}" destId="{2025A984-1E7E-443F-85D6-3D60D3CDC97C}" srcOrd="1" destOrd="0" presId="urn:microsoft.com/office/officeart/2005/8/layout/orgChart1"/>
    <dgm:cxn modelId="{39C27444-F8AE-4549-B0C2-2F22CADBEA03}" type="presParOf" srcId="{2025A984-1E7E-443F-85D6-3D60D3CDC97C}" destId="{082FA745-B50A-4458-9F24-8C5F8B2C722D}" srcOrd="0" destOrd="0" presId="urn:microsoft.com/office/officeart/2005/8/layout/orgChart1"/>
    <dgm:cxn modelId="{2034806B-36D2-4D39-936D-307361592670}" type="presParOf" srcId="{082FA745-B50A-4458-9F24-8C5F8B2C722D}" destId="{75F949DC-490B-442D-A6E4-E4D85FBC8E23}" srcOrd="0" destOrd="0" presId="urn:microsoft.com/office/officeart/2005/8/layout/orgChart1"/>
    <dgm:cxn modelId="{D090DD76-0883-4782-A53A-E4FADEBEAD68}" type="presParOf" srcId="{082FA745-B50A-4458-9F24-8C5F8B2C722D}" destId="{8AA7E8BF-5FC8-4592-AF69-F85742022BD0}" srcOrd="1" destOrd="0" presId="urn:microsoft.com/office/officeart/2005/8/layout/orgChart1"/>
    <dgm:cxn modelId="{3A33CD84-BDD3-4936-AAFE-6CD8DDD20A86}" type="presParOf" srcId="{2025A984-1E7E-443F-85D6-3D60D3CDC97C}" destId="{47710C7F-A577-4CD7-A6E2-3866EA3B003A}" srcOrd="1" destOrd="0" presId="urn:microsoft.com/office/officeart/2005/8/layout/orgChart1"/>
    <dgm:cxn modelId="{29422EC0-3986-41D5-96CA-E53CEC678141}" type="presParOf" srcId="{2025A984-1E7E-443F-85D6-3D60D3CDC97C}" destId="{A6816490-8C8F-4BB2-9B77-B4110CAFE7C9}" srcOrd="2" destOrd="0" presId="urn:microsoft.com/office/officeart/2005/8/layout/orgChart1"/>
    <dgm:cxn modelId="{81F86C30-6B1C-4B48-A809-F75FA120C214}" type="presParOf" srcId="{44EE6555-0783-4BA0-8171-624C2287C1EE}" destId="{AFB546AC-969E-4927-BF84-3E1ED2FA2328}" srcOrd="2" destOrd="0" presId="urn:microsoft.com/office/officeart/2005/8/layout/orgChart1"/>
    <dgm:cxn modelId="{38D8B898-B289-4DFC-AFAE-C1E82820A239}" type="presParOf" srcId="{44EE6555-0783-4BA0-8171-624C2287C1EE}" destId="{340CD96C-90A5-43A2-A6F5-7165F4963B55}" srcOrd="3" destOrd="0" presId="urn:microsoft.com/office/officeart/2005/8/layout/orgChart1"/>
    <dgm:cxn modelId="{5C4F7B17-9ED4-406F-80E2-618B6333A502}" type="presParOf" srcId="{340CD96C-90A5-43A2-A6F5-7165F4963B55}" destId="{7E8127F7-545B-4D91-A33D-96C1546B6C96}" srcOrd="0" destOrd="0" presId="urn:microsoft.com/office/officeart/2005/8/layout/orgChart1"/>
    <dgm:cxn modelId="{14D9E831-C27F-425E-BD16-4279C566E72A}" type="presParOf" srcId="{7E8127F7-545B-4D91-A33D-96C1546B6C96}" destId="{F70E78C0-16FA-4061-B0F5-B8CEF74C9A4D}" srcOrd="0" destOrd="0" presId="urn:microsoft.com/office/officeart/2005/8/layout/orgChart1"/>
    <dgm:cxn modelId="{F766DC66-A94A-49D9-B7F9-5D30FE436443}" type="presParOf" srcId="{7E8127F7-545B-4D91-A33D-96C1546B6C96}" destId="{4913BF9A-4E31-44B3-9326-F410C64AD087}" srcOrd="1" destOrd="0" presId="urn:microsoft.com/office/officeart/2005/8/layout/orgChart1"/>
    <dgm:cxn modelId="{C921F07A-4DF1-4A7F-B057-71DD08B2811A}" type="presParOf" srcId="{340CD96C-90A5-43A2-A6F5-7165F4963B55}" destId="{58BF3E60-BD28-44DD-B79E-D16E014DAE9D}" srcOrd="1" destOrd="0" presId="urn:microsoft.com/office/officeart/2005/8/layout/orgChart1"/>
    <dgm:cxn modelId="{1691FE12-299B-4062-87BC-C65AEEA76561}" type="presParOf" srcId="{340CD96C-90A5-43A2-A6F5-7165F4963B55}" destId="{9BD892A7-F536-4939-B09B-6ECEF987C645}" srcOrd="2" destOrd="0" presId="urn:microsoft.com/office/officeart/2005/8/layout/orgChart1"/>
    <dgm:cxn modelId="{76FA7B3A-152D-4DBF-9AE7-527B0A0AA2AE}" type="presParOf" srcId="{B9D660E7-60CD-44F0-B4C2-6D1560CCCD42}" destId="{57007282-4C40-4472-B2F3-86F6F58D94E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CACB-57CC-4CCC-85B3-18F743157132}">
      <dsp:nvSpPr>
        <dsp:cNvPr id="0" name=""/>
        <dsp:cNvSpPr/>
      </dsp:nvSpPr>
      <dsp:spPr>
        <a:xfrm>
          <a:off x="2790312" y="981065"/>
          <a:ext cx="1172902" cy="413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066"/>
              </a:lnTo>
              <a:lnTo>
                <a:pt x="1172902" y="207066"/>
              </a:lnTo>
              <a:lnTo>
                <a:pt x="1172902" y="4130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405FF-032E-46BB-8647-69FBA3C03FF1}">
      <dsp:nvSpPr>
        <dsp:cNvPr id="0" name=""/>
        <dsp:cNvSpPr/>
      </dsp:nvSpPr>
      <dsp:spPr>
        <a:xfrm>
          <a:off x="1589037" y="981065"/>
          <a:ext cx="1201274" cy="413090"/>
        </a:xfrm>
        <a:custGeom>
          <a:avLst/>
          <a:gdLst/>
          <a:ahLst/>
          <a:cxnLst/>
          <a:rect l="0" t="0" r="0" b="0"/>
          <a:pathLst>
            <a:path>
              <a:moveTo>
                <a:pt x="1201274" y="0"/>
              </a:moveTo>
              <a:lnTo>
                <a:pt x="1201274" y="207066"/>
              </a:lnTo>
              <a:lnTo>
                <a:pt x="0" y="207066"/>
              </a:lnTo>
              <a:lnTo>
                <a:pt x="0" y="4130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D88F6-81BF-438B-A6AC-FE285D05836A}">
      <dsp:nvSpPr>
        <dsp:cNvPr id="0" name=""/>
        <dsp:cNvSpPr/>
      </dsp:nvSpPr>
      <dsp:spPr>
        <a:xfrm>
          <a:off x="1809247" y="0"/>
          <a:ext cx="1962130" cy="98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Patient education</a:t>
          </a:r>
          <a:endParaRPr lang="fa-IR" sz="3200" b="1" kern="1200" dirty="0">
            <a:solidFill>
              <a:schemeClr val="tx1"/>
            </a:solidFill>
          </a:endParaRPr>
        </a:p>
      </dsp:txBody>
      <dsp:txXfrm>
        <a:off x="1809247" y="0"/>
        <a:ext cx="1962130" cy="981065"/>
      </dsp:txXfrm>
    </dsp:sp>
    <dsp:sp modelId="{D7011380-3B4B-484E-A635-556D0D17CB28}">
      <dsp:nvSpPr>
        <dsp:cNvPr id="0" name=""/>
        <dsp:cNvSpPr/>
      </dsp:nvSpPr>
      <dsp:spPr>
        <a:xfrm>
          <a:off x="607972" y="1394155"/>
          <a:ext cx="1962130" cy="98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Health education</a:t>
          </a:r>
          <a:endParaRPr lang="fa-IR" sz="3200" b="1" kern="1200" dirty="0">
            <a:solidFill>
              <a:schemeClr val="tx1"/>
            </a:solidFill>
          </a:endParaRPr>
        </a:p>
      </dsp:txBody>
      <dsp:txXfrm>
        <a:off x="607972" y="1394155"/>
        <a:ext cx="1962130" cy="981065"/>
      </dsp:txXfrm>
    </dsp:sp>
    <dsp:sp modelId="{A139025B-A25E-4ADD-899D-18B0AC284E35}">
      <dsp:nvSpPr>
        <dsp:cNvPr id="0" name=""/>
        <dsp:cNvSpPr/>
      </dsp:nvSpPr>
      <dsp:spPr>
        <a:xfrm>
          <a:off x="2982149" y="1394155"/>
          <a:ext cx="1962130" cy="98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</a:rPr>
            <a:t>Clinical education</a:t>
          </a:r>
          <a:endParaRPr lang="fa-IR" sz="3200" b="1" kern="1200" dirty="0">
            <a:solidFill>
              <a:schemeClr val="tx1"/>
            </a:solidFill>
          </a:endParaRPr>
        </a:p>
      </dsp:txBody>
      <dsp:txXfrm>
        <a:off x="2982149" y="1394155"/>
        <a:ext cx="1962130" cy="981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5CACB-57CC-4CCC-85B3-18F743157132}">
      <dsp:nvSpPr>
        <dsp:cNvPr id="0" name=""/>
        <dsp:cNvSpPr/>
      </dsp:nvSpPr>
      <dsp:spPr>
        <a:xfrm>
          <a:off x="3012367" y="803119"/>
          <a:ext cx="1474984" cy="337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988"/>
              </a:lnTo>
              <a:lnTo>
                <a:pt x="1474984" y="168988"/>
              </a:lnTo>
              <a:lnTo>
                <a:pt x="1474984" y="3376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405FF-032E-46BB-8647-69FBA3C03FF1}">
      <dsp:nvSpPr>
        <dsp:cNvPr id="0" name=""/>
        <dsp:cNvSpPr/>
      </dsp:nvSpPr>
      <dsp:spPr>
        <a:xfrm>
          <a:off x="1775266" y="803119"/>
          <a:ext cx="1237100" cy="337643"/>
        </a:xfrm>
        <a:custGeom>
          <a:avLst/>
          <a:gdLst/>
          <a:ahLst/>
          <a:cxnLst/>
          <a:rect l="0" t="0" r="0" b="0"/>
          <a:pathLst>
            <a:path>
              <a:moveTo>
                <a:pt x="1237100" y="0"/>
              </a:moveTo>
              <a:lnTo>
                <a:pt x="1237100" y="168988"/>
              </a:lnTo>
              <a:lnTo>
                <a:pt x="0" y="168988"/>
              </a:lnTo>
              <a:lnTo>
                <a:pt x="0" y="33764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D88F6-81BF-438B-A6AC-FE285D05836A}">
      <dsp:nvSpPr>
        <dsp:cNvPr id="0" name=""/>
        <dsp:cNvSpPr/>
      </dsp:nvSpPr>
      <dsp:spPr>
        <a:xfrm>
          <a:off x="2209247" y="0"/>
          <a:ext cx="1606238" cy="803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 Clinical Patient education</a:t>
          </a:r>
          <a:endParaRPr lang="fa-IR" sz="1900" b="1" kern="1200" dirty="0">
            <a:solidFill>
              <a:schemeClr val="tx1"/>
            </a:solidFill>
          </a:endParaRPr>
        </a:p>
      </dsp:txBody>
      <dsp:txXfrm>
        <a:off x="2209247" y="0"/>
        <a:ext cx="1606238" cy="803119"/>
      </dsp:txXfrm>
    </dsp:sp>
    <dsp:sp modelId="{D7011380-3B4B-484E-A635-556D0D17CB28}">
      <dsp:nvSpPr>
        <dsp:cNvPr id="0" name=""/>
        <dsp:cNvSpPr/>
      </dsp:nvSpPr>
      <dsp:spPr>
        <a:xfrm>
          <a:off x="488548" y="1140763"/>
          <a:ext cx="2573435" cy="803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Information about Disease &amp; procedure </a:t>
          </a:r>
          <a:endParaRPr lang="fa-IR" sz="1900" b="1" kern="1200" dirty="0">
            <a:solidFill>
              <a:schemeClr val="tx1"/>
            </a:solidFill>
          </a:endParaRPr>
        </a:p>
      </dsp:txBody>
      <dsp:txXfrm>
        <a:off x="488548" y="1140763"/>
        <a:ext cx="2573435" cy="803119"/>
      </dsp:txXfrm>
    </dsp:sp>
    <dsp:sp modelId="{A139025B-A25E-4ADD-899D-18B0AC284E35}">
      <dsp:nvSpPr>
        <dsp:cNvPr id="0" name=""/>
        <dsp:cNvSpPr/>
      </dsp:nvSpPr>
      <dsp:spPr>
        <a:xfrm>
          <a:off x="3430519" y="1140763"/>
          <a:ext cx="2113665" cy="8031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>
              <a:solidFill>
                <a:schemeClr val="tx1"/>
              </a:solidFill>
            </a:rPr>
            <a:t>Self care instruction</a:t>
          </a:r>
          <a:endParaRPr lang="fa-IR" sz="1900" b="1" kern="1200" dirty="0">
            <a:solidFill>
              <a:schemeClr val="tx1"/>
            </a:solidFill>
          </a:endParaRPr>
        </a:p>
      </dsp:txBody>
      <dsp:txXfrm>
        <a:off x="3430519" y="1140763"/>
        <a:ext cx="2113665" cy="803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E9F94-0CDA-418B-98C4-91F4B02FB165}">
      <dsp:nvSpPr>
        <dsp:cNvPr id="0" name=""/>
        <dsp:cNvSpPr/>
      </dsp:nvSpPr>
      <dsp:spPr>
        <a:xfrm>
          <a:off x="3936731" y="0"/>
          <a:ext cx="3259756" cy="203734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890C4-08B0-4D5D-BBF7-907E57514478}">
      <dsp:nvSpPr>
        <dsp:cNvPr id="0" name=""/>
        <dsp:cNvSpPr/>
      </dsp:nvSpPr>
      <dsp:spPr>
        <a:xfrm>
          <a:off x="4694625" y="1110354"/>
          <a:ext cx="114091" cy="1140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8F7A9-75E4-4537-AF6C-CB0FBC7A606A}">
      <dsp:nvSpPr>
        <dsp:cNvPr id="0" name=""/>
        <dsp:cNvSpPr/>
      </dsp:nvSpPr>
      <dsp:spPr>
        <a:xfrm>
          <a:off x="4077317" y="1167400"/>
          <a:ext cx="1059420" cy="869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5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information</a:t>
          </a:r>
        </a:p>
      </dsp:txBody>
      <dsp:txXfrm>
        <a:off x="4077317" y="1167400"/>
        <a:ext cx="1059420" cy="869947"/>
      </dsp:txXfrm>
    </dsp:sp>
    <dsp:sp modelId="{47AA02A9-AF41-46FF-B04A-6F8E2C4FC548}">
      <dsp:nvSpPr>
        <dsp:cNvPr id="0" name=""/>
        <dsp:cNvSpPr/>
      </dsp:nvSpPr>
      <dsp:spPr>
        <a:xfrm>
          <a:off x="6485242" y="379588"/>
          <a:ext cx="195585" cy="195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A505-2E5C-439D-99AD-1BE90E8AFCCB}">
      <dsp:nvSpPr>
        <dsp:cNvPr id="0" name=""/>
        <dsp:cNvSpPr/>
      </dsp:nvSpPr>
      <dsp:spPr>
        <a:xfrm>
          <a:off x="6314919" y="599257"/>
          <a:ext cx="1059420" cy="1348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3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Self</a:t>
          </a:r>
          <a:r>
            <a:rPr lang="fa-IR" sz="1400" kern="1200" dirty="0"/>
            <a:t> </a:t>
          </a:r>
          <a:r>
            <a:rPr lang="en-US" sz="1400" kern="1200" dirty="0"/>
            <a:t>care</a:t>
          </a:r>
        </a:p>
      </dsp:txBody>
      <dsp:txXfrm>
        <a:off x="6314919" y="599257"/>
        <a:ext cx="1059420" cy="1348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233C2-40C6-42CF-B350-1E257BF0B2FF}">
      <dsp:nvSpPr>
        <dsp:cNvPr id="0" name=""/>
        <dsp:cNvSpPr/>
      </dsp:nvSpPr>
      <dsp:spPr>
        <a:xfrm rot="5400000">
          <a:off x="2975441" y="-985476"/>
          <a:ext cx="1059068" cy="329880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solidFill>
                <a:srgbClr val="C00000"/>
              </a:solidFill>
              <a:cs typeface="B Homa" pitchFamily="2" charset="-78"/>
            </a:rPr>
            <a:t>بیمار نیاز دارد چه چیز را فرابگیرد؟</a:t>
          </a:r>
          <a:endParaRPr lang="en-US" sz="2000" kern="1200" dirty="0">
            <a:solidFill>
              <a:srgbClr val="C00000"/>
            </a:solidFill>
            <a:cs typeface="B Homa" pitchFamily="2" charset="-78"/>
          </a:endParaRPr>
        </a:p>
      </dsp:txBody>
      <dsp:txXfrm rot="-5400000">
        <a:off x="1855575" y="186089"/>
        <a:ext cx="3247102" cy="955670"/>
      </dsp:txXfrm>
    </dsp:sp>
    <dsp:sp modelId="{DFAD4FBD-2993-43EC-ACB3-B292D53B9662}">
      <dsp:nvSpPr>
        <dsp:cNvPr id="0" name=""/>
        <dsp:cNvSpPr/>
      </dsp:nvSpPr>
      <dsp:spPr>
        <a:xfrm>
          <a:off x="0" y="2005"/>
          <a:ext cx="1855575" cy="13238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solidFill>
                <a:srgbClr val="C00000"/>
              </a:solidFill>
              <a:cs typeface="B Homa" pitchFamily="2" charset="-78"/>
            </a:rPr>
            <a:t>نیازهای یادگیری</a:t>
          </a:r>
          <a:endParaRPr lang="en-US" sz="2600" kern="1200" dirty="0">
            <a:solidFill>
              <a:srgbClr val="C00000"/>
            </a:solidFill>
            <a:cs typeface="B Homa" pitchFamily="2" charset="-78"/>
          </a:endParaRPr>
        </a:p>
      </dsp:txBody>
      <dsp:txXfrm>
        <a:off x="64624" y="66629"/>
        <a:ext cx="1726327" cy="1194587"/>
      </dsp:txXfrm>
    </dsp:sp>
    <dsp:sp modelId="{4AE158DD-CDE7-473E-A6D0-C0DBE2309A4D}">
      <dsp:nvSpPr>
        <dsp:cNvPr id="0" name=""/>
        <dsp:cNvSpPr/>
      </dsp:nvSpPr>
      <dsp:spPr>
        <a:xfrm rot="5400000">
          <a:off x="2975441" y="404550"/>
          <a:ext cx="1059068" cy="329880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solidFill>
                <a:srgbClr val="C00000"/>
              </a:solidFill>
              <a:cs typeface="B Homa" pitchFamily="2" charset="-78"/>
            </a:rPr>
            <a:t>چه موقع بیمار آموزش را دریافت می کند؟</a:t>
          </a:r>
        </a:p>
      </dsp:txBody>
      <dsp:txXfrm rot="-5400000">
        <a:off x="1855575" y="1576116"/>
        <a:ext cx="3247102" cy="955670"/>
      </dsp:txXfrm>
    </dsp:sp>
    <dsp:sp modelId="{EB9F495E-2D12-47CB-AD96-7199FFE3E905}">
      <dsp:nvSpPr>
        <dsp:cNvPr id="0" name=""/>
        <dsp:cNvSpPr/>
      </dsp:nvSpPr>
      <dsp:spPr>
        <a:xfrm>
          <a:off x="0" y="1392033"/>
          <a:ext cx="1855575" cy="13238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solidFill>
                <a:srgbClr val="C00000"/>
              </a:solidFill>
              <a:cs typeface="B Homa" pitchFamily="2" charset="-78"/>
            </a:rPr>
            <a:t>آمادگی برای یادگیری</a:t>
          </a:r>
        </a:p>
      </dsp:txBody>
      <dsp:txXfrm>
        <a:off x="64624" y="1456657"/>
        <a:ext cx="1726327" cy="1194587"/>
      </dsp:txXfrm>
    </dsp:sp>
    <dsp:sp modelId="{CDE0862D-411C-4D6A-892B-16113A6C6183}">
      <dsp:nvSpPr>
        <dsp:cNvPr id="0" name=""/>
        <dsp:cNvSpPr/>
      </dsp:nvSpPr>
      <dsp:spPr>
        <a:xfrm rot="5400000">
          <a:off x="2975441" y="1794578"/>
          <a:ext cx="1059068" cy="3298801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kern="1200" dirty="0">
              <a:solidFill>
                <a:srgbClr val="C00000"/>
              </a:solidFill>
              <a:cs typeface="B Homa" pitchFamily="2" charset="-78"/>
            </a:rPr>
            <a:t>بیمار چگونه مطالب را فرا می گیرد؟</a:t>
          </a:r>
          <a:endParaRPr lang="en-US" sz="2000" kern="1200" dirty="0">
            <a:solidFill>
              <a:srgbClr val="C00000"/>
            </a:solidFill>
            <a:cs typeface="B Homa" pitchFamily="2" charset="-78"/>
          </a:endParaRPr>
        </a:p>
      </dsp:txBody>
      <dsp:txXfrm rot="-5400000">
        <a:off x="1855575" y="2966144"/>
        <a:ext cx="3247102" cy="955670"/>
      </dsp:txXfrm>
    </dsp:sp>
    <dsp:sp modelId="{53AD6A3F-AA45-4409-BE7C-98B760526BD5}">
      <dsp:nvSpPr>
        <dsp:cNvPr id="0" name=""/>
        <dsp:cNvSpPr/>
      </dsp:nvSpPr>
      <dsp:spPr>
        <a:xfrm>
          <a:off x="0" y="2782061"/>
          <a:ext cx="1855575" cy="132383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>
              <a:solidFill>
                <a:srgbClr val="C00000"/>
              </a:solidFill>
              <a:cs typeface="B Homa" pitchFamily="2" charset="-78"/>
            </a:rPr>
            <a:t>سبکهای یادگیری</a:t>
          </a:r>
          <a:endParaRPr lang="en-US" sz="2600" kern="1200" dirty="0">
            <a:solidFill>
              <a:srgbClr val="C00000"/>
            </a:solidFill>
            <a:cs typeface="B Homa" pitchFamily="2" charset="-78"/>
          </a:endParaRPr>
        </a:p>
      </dsp:txBody>
      <dsp:txXfrm>
        <a:off x="64624" y="2846685"/>
        <a:ext cx="1726327" cy="11945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546AC-969E-4927-BF84-3E1ED2FA2328}">
      <dsp:nvSpPr>
        <dsp:cNvPr id="0" name=""/>
        <dsp:cNvSpPr/>
      </dsp:nvSpPr>
      <dsp:spPr>
        <a:xfrm>
          <a:off x="4522304" y="1648245"/>
          <a:ext cx="1993882" cy="692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045"/>
              </a:lnTo>
              <a:lnTo>
                <a:pt x="1993882" y="346045"/>
              </a:lnTo>
              <a:lnTo>
                <a:pt x="1993882" y="6920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C9B07-3FCB-472E-9A2E-D4BE067CB6D3}">
      <dsp:nvSpPr>
        <dsp:cNvPr id="0" name=""/>
        <dsp:cNvSpPr/>
      </dsp:nvSpPr>
      <dsp:spPr>
        <a:xfrm>
          <a:off x="2528421" y="1648245"/>
          <a:ext cx="1993882" cy="692091"/>
        </a:xfrm>
        <a:custGeom>
          <a:avLst/>
          <a:gdLst/>
          <a:ahLst/>
          <a:cxnLst/>
          <a:rect l="0" t="0" r="0" b="0"/>
          <a:pathLst>
            <a:path>
              <a:moveTo>
                <a:pt x="1993882" y="0"/>
              </a:moveTo>
              <a:lnTo>
                <a:pt x="1993882" y="346045"/>
              </a:lnTo>
              <a:lnTo>
                <a:pt x="0" y="346045"/>
              </a:lnTo>
              <a:lnTo>
                <a:pt x="0" y="6920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263DD-F55D-4A9C-B110-8632FF6AB05A}">
      <dsp:nvSpPr>
        <dsp:cNvPr id="0" name=""/>
        <dsp:cNvSpPr/>
      </dsp:nvSpPr>
      <dsp:spPr>
        <a:xfrm>
          <a:off x="2874467" y="408"/>
          <a:ext cx="3295673" cy="164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cs typeface="B Titr" panose="00000700000000000000" pitchFamily="2" charset="-78"/>
            </a:rPr>
            <a:t>نیازهای یادگیری </a:t>
          </a:r>
          <a:endParaRPr lang="en-US" sz="2800" kern="1200" dirty="0">
            <a:cs typeface="B Titr" panose="00000700000000000000" pitchFamily="2" charset="-78"/>
          </a:endParaRPr>
        </a:p>
      </dsp:txBody>
      <dsp:txXfrm>
        <a:off x="2874467" y="408"/>
        <a:ext cx="3295673" cy="1647836"/>
      </dsp:txXfrm>
    </dsp:sp>
    <dsp:sp modelId="{75F949DC-490B-442D-A6E4-E4D85FBC8E23}">
      <dsp:nvSpPr>
        <dsp:cNvPr id="0" name=""/>
        <dsp:cNvSpPr/>
      </dsp:nvSpPr>
      <dsp:spPr>
        <a:xfrm>
          <a:off x="880585" y="2340337"/>
          <a:ext cx="3295673" cy="164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نیازهای شناسایی شده در فرایند آموزش توسط پرستار با در نظر گرفتن نیازهای هنجاری و شناسایی نیازهای محسوس یا بیان شده و دغدغه های بیمار 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880585" y="2340337"/>
        <a:ext cx="3295673" cy="1647836"/>
      </dsp:txXfrm>
    </dsp:sp>
    <dsp:sp modelId="{F70E78C0-16FA-4061-B0F5-B8CEF74C9A4D}">
      <dsp:nvSpPr>
        <dsp:cNvPr id="0" name=""/>
        <dsp:cNvSpPr/>
      </dsp:nvSpPr>
      <dsp:spPr>
        <a:xfrm>
          <a:off x="4868350" y="2340337"/>
          <a:ext cx="3295673" cy="16478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>
              <a:cs typeface="B Titr" panose="00000700000000000000" pitchFamily="2" charset="-78"/>
            </a:rPr>
            <a:t>هنجاری بر اساس منابع علمی و نظرات تخصصی کارشناسان </a:t>
          </a:r>
          <a:endParaRPr lang="en-US" sz="1800" kern="1200" dirty="0">
            <a:cs typeface="B Titr" panose="00000700000000000000" pitchFamily="2" charset="-78"/>
          </a:endParaRPr>
        </a:p>
      </dsp:txBody>
      <dsp:txXfrm>
        <a:off x="4868350" y="2340337"/>
        <a:ext cx="3295673" cy="1647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726-EA28-4D3A-B575-3679C83CB7A9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E59BF-DDD0-4277-A623-1DE89A7EC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44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FAB4-E1FA-443C-AA38-F12A5BB9AA3C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65AD4-20CC-4192-ACC1-7A2B4EF36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712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01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67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786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17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84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6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7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2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34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3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90520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7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446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70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34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828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946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73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  <p:sldLayoutId id="2147483676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9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602;&#1608;&#1575;&#1606;&#1740;&#1606;%20&#1608;%20&#1605;&#1602;&#1585;&#1585;&#1575;&#1578;%20&#1576;&#1740;&#1605;&#1575;&#1585;&#1587;&#1578;&#1575;&#1606;.jpg" TargetMode="External"/><Relationship Id="rId2" Type="http://schemas.openxmlformats.org/officeDocument/2006/relationships/hyperlink" Target="http://mehdi-aghamohamadi.ir/%d8%a2%d8%b4%d9%86%d8%a7%db%8c%db%8c-%d8%a8%d8%a7-%d8%a8%db%8c%d9%85%d8%a7%d8%b1%d8%b3%d8%aa%d8%a7%d9%86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mehdi-aghamohamadi.ir/%d8%a7%db%8c%d9%85%d9%86%db%8c-%d8%a8%db%8c%d9%85%d8%a7%d8%b1/" TargetMode="External"/><Relationship Id="rId5" Type="http://schemas.openxmlformats.org/officeDocument/2006/relationships/hyperlink" Target="&#1601;&#1740;&#1604;&#1605;%20&#1580;&#1607;&#1578;%20&#1582;&#1575;&#1606;&#1605;%20&#1575;&#1581;&#1605;&#1583;&#1740;/&#1575;&#1740;&#1605;&#1606;&#1740;%20&#1576;&#1740;&#1605;&#1575;&#1585;.mp4" TargetMode="External"/><Relationship Id="rId4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575;&#1740;&#1605;&#1606;&#1740;%20&#1576;&#1740;&#1605;&#1575;&#1585;%20&#1576;&#1587;&#1578;&#1585;&#1740;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mehdi-aghamohamadi.ir/%d9%85%d8%af%db%8c%d8%b1%db%8c%d8%aa-%d8%a8%db%8c%d9%85%d8%a7%d8%b1%db%8c/" TargetMode="External"/><Relationship Id="rId13" Type="http://schemas.openxmlformats.org/officeDocument/2006/relationships/hyperlink" Target="http://mehdi-aghamohamadi.ir/%d9%81%d8%b4%d8%a7%d8%b1-%d8%ae%d9%88%d9%86-%d8%a8%d8%a7%d9%84%d8%a7/" TargetMode="External"/><Relationship Id="rId3" Type="http://schemas.openxmlformats.org/officeDocument/2006/relationships/hyperlink" Target="&#1601;&#1740;&#1604;&#1605;%20&#1580;&#1607;&#1578;%20&#1582;&#1575;&#1606;&#1605;%20&#1575;&#1581;&#1605;&#1583;&#1740;/&#1606;&#1575;&#1585;&#1587;&#1575;&#1740;&#1740;%20&#1602;&#1604;&#1576;&#1740;.pdf" TargetMode="External"/><Relationship Id="rId7" Type="http://schemas.openxmlformats.org/officeDocument/2006/relationships/hyperlink" Target="http://mehdi-aghamohamadi.ir/inguinal-hernia-surgery/" TargetMode="External"/><Relationship Id="rId12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601;&#1588;&#1575;&#1585;%20&#1582;&#1608;&#1606;%20&#1602;&#1575;&#1578;&#1604;%20&#1582;&#1575;&#1605;&#1608;&#1588;.jpg" TargetMode="External"/><Relationship Id="rId2" Type="http://schemas.openxmlformats.org/officeDocument/2006/relationships/hyperlink" Target="&#1601;&#1740;&#1604;&#1605;%20&#1580;&#1607;&#1578;%20&#1582;&#1575;&#1606;&#1605;%20&#1575;&#1581;&#1605;&#1583;&#1740;/&#1705;&#1585;&#1608;&#1606;&#1575;%20(&#1662;&#1740;&#1588;&#1711;&#1740;&#1585;&#1740;).mp4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&#1601;&#1740;&#1604;&#1605;%20&#1580;&#1607;&#1578;%20&#1582;&#1575;&#1606;&#1605;%20&#1575;&#1581;&#1605;&#1583;&#1740;/&#1575;&#1602;&#1583;&#1575;&#1605;&#1575;&#1578;%20&#1602;&#1576;&#1604;%20&#1575;&#1586;%20&#1593;&#1605;&#1604;.mp4" TargetMode="External"/><Relationship Id="rId11" Type="http://schemas.openxmlformats.org/officeDocument/2006/relationships/hyperlink" Target="&#1601;&#1740;&#1604;&#1605;%20&#1580;&#1607;&#1578;%20&#1582;&#1575;&#1606;&#1605;%20&#1575;&#1581;&#1605;&#1583;&#1740;/&#1583;&#1740;&#1575;&#1576;&#1578;%20&#1606;&#1608;&#1593;%202.mp4" TargetMode="External"/><Relationship Id="rId5" Type="http://schemas.openxmlformats.org/officeDocument/2006/relationships/hyperlink" Target="&#1662;&#1608;&#1587;&#1578;&#1585;%20&#1580;&#1607;&#1578;%20&#1662;&#1575;&#1608;&#1585;&#1662;&#1608;&#1740;&#1606;&#1578;%20&#1575;&#1585;&#1575;&#1574;&#1607;/&#1570;&#1606;&#1688;&#1740;&#1608;&#1711;&#1585;&#1575;&#1601;&#1740;.pdf" TargetMode="External"/><Relationship Id="rId10" Type="http://schemas.openxmlformats.org/officeDocument/2006/relationships/hyperlink" Target="http://mehdi-aghamohamadi.ir/%da%86%da%af%d9%88%d9%86%d9%87-%d8%a8%d9%87-%d9%85%d8%b1%d8%a7%d9%82%d8%a8%d8%aa%e2%80%8c%d9%87%d8%a7%db%8c-%d8%a8%d8%a7%d9%84%db%8c%d9%86%db%8c-%d8%af%d8%b1-%d8%a8%db%8c%d9%85%d8%a7%d8%b1%d8%b3%d8%aa/" TargetMode="External"/><Relationship Id="rId4" Type="http://schemas.openxmlformats.org/officeDocument/2006/relationships/hyperlink" Target="http://mehdi-aghamohamadi.ir/aritmi-ghalb/" TargetMode="External"/><Relationship Id="rId9" Type="http://schemas.openxmlformats.org/officeDocument/2006/relationships/hyperlink" Target="kk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&#1601;&#1740;&#1604;&#1605;%20&#1580;&#1607;&#1578;%20&#1582;&#1575;&#1606;&#1605;%20&#1575;&#1581;&#1605;&#1583;&#1740;/&#1606;&#1594;&#1605;&#1607;%20&#1591;&#1576;&#1740;&#1593;&#1578;%20&#1576;&#1575;%20&#1604;&#1608;&#1711;&#1608;%20&#1705;&#1575;&#1606;&#1608;&#1606;.mp4" TargetMode="External"/><Relationship Id="rId7" Type="http://schemas.openxmlformats.org/officeDocument/2006/relationships/hyperlink" Target="http://mehdi-aghamohamadi.ir/%d8%b1%d8%a7%d9%87%d9%86%d9%85%d8%a7%db%8c-%d8%a8%db%8c%d9%85%d8%a7%d8%b1-%d9%88-%d9%87%d9%85%d8%b1%d8%a7%d9%87/" TargetMode="External"/><Relationship Id="rId2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605;&#1593;&#1606;&#1608;&#1740;%205.jpg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606;&#1602;&#1588;%20&#1582;&#1575;&#1606;&#1608;&#1575;&#1583;&#1607;%20&#1583;&#1585;%20&#1605;&#1585;&#1575;&#1602;&#1576;&#1578;%20&#1575;&#1586;%20&#1576;&#1740;&#1605;&#1575;&#1585;.jpg" TargetMode="External"/><Relationship Id="rId5" Type="http://schemas.openxmlformats.org/officeDocument/2006/relationships/hyperlink" Target="http://mehdi-aghamohamadi.ir/%d8%a2%d9%86%da%86%d9%87-%d8%a8%d8%a7%db%8c%d8%af-%d8%af%d8%b1%d8%a8%d8%a7%d8%b1%d9%87-%d8%b3%d8%a8%da%a9-%d8%b2%d9%86%d8%af%da%af%db%8c-%d8%b3%d8%a7%d9%84%d9%85-%d8%a8%d8%af%d8%a7%d9%86%db%8c%d8%af/" TargetMode="External"/><Relationship Id="rId4" Type="http://schemas.openxmlformats.org/officeDocument/2006/relationships/hyperlink" Target="&#1662;&#1608;&#1587;&#1578;&#1585;%20&#1580;&#1607;&#1578;%20&#1662;&#1575;&#1608;&#1585;&#1662;&#1608;&#1740;&#1606;&#1578;%20&#1575;&#1585;&#1575;&#1574;&#1607;/&#1662;&#1608;&#1587;&#1578;&#1585;/&#1662;&#1740;&#1575;&#1583;&#1607;%20&#1585;&#1608;&#1740;%20&#1608;&#1587;&#1604;&#1575;&#1605;&#1578;&#1740;.jp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ehdi-aghamohamadi.ir/aritmi-ghalb/" TargetMode="External"/><Relationship Id="rId2" Type="http://schemas.openxmlformats.org/officeDocument/2006/relationships/hyperlink" Target="&#1601;&#1585;&#1605;%20&#1570;&#1605;&#1608;&#1586;&#1588;%20&#1578;&#1585;&#1582;&#1740;&#1589;%20&#1575;&#1740;&#1605;&#1606;%20&#1705;&#1583;%20&#1583;&#1575;&#1585;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mehdi-aghamohamadi.ir/achalasia/" TargetMode="External"/><Relationship Id="rId5" Type="http://schemas.openxmlformats.org/officeDocument/2006/relationships/hyperlink" Target="http://mehdi-aghamohamadi.ir/%d9%85%d8%b1%d8%a7%d9%82%d8%a8%d8%aa%e2%80%8c%d9%87%d8%a7%db%8c-%d8%a8%d8%a7%d9%84%db%8c%d9%86%db%8c-%d8%af%d8%b1-%d9%85%d9%86%d8%b2%d9%84/" TargetMode="External"/><Relationship Id="rId4" Type="http://schemas.openxmlformats.org/officeDocument/2006/relationships/hyperlink" Target="&#1662;&#1608;&#1587;&#1578;&#1585;%20&#1580;&#1607;&#1578;%20&#1662;&#1575;&#1608;&#1585;&#1662;&#1608;&#1740;&#1606;&#1578;%20&#1575;&#1585;&#1575;&#1574;&#1607;/&#1575;&#1582;&#1578;&#1604;&#1575;&#1604;%20&#1586;&#1580;&#1585;%20&#1578;&#1606;&#1601;&#1587;&#1740;%20&#1606;&#1608;&#1586;&#1575;&#1583;&#1575;&#1606;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03648" y="2780928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a-IR" altLang="ko-K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ea typeface="맑은 고딕" pitchFamily="50" charset="-127"/>
                <a:cs typeface="B Titr" panose="00000700000000000000" pitchFamily="2" charset="-78"/>
              </a:rPr>
              <a:t>مدیریت فرایند آموزش به بیمار</a:t>
            </a:r>
            <a:endParaRPr lang="en-US" altLang="ko-K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  <a:ea typeface="맑은 고딕" pitchFamily="50" charset="-127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</p:spPr>
        <p:txBody>
          <a:bodyPr/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موضوعات آموزش به بیمار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8B63E63-7ED8-4B7E-9534-F73EFBB6EB16}"/>
              </a:ext>
            </a:extLst>
          </p:cNvPr>
          <p:cNvSpPr txBox="1">
            <a:spLocks/>
          </p:cNvSpPr>
          <p:nvPr/>
        </p:nvSpPr>
        <p:spPr>
          <a:xfrm>
            <a:off x="827584" y="1152128"/>
            <a:ext cx="8028384" cy="515719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سلامت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7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700" b="1" i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عمدتا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بر روی سلامتی، 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پیشگیری از بیماری ها و سبک زندگی سالم وارتقا سلامت 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متمرکز است.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سلامت همچنین می تواند سایر مراجعین، گروه‌ها و جوامع را هم پوشش دهد.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تمرکز اصلی آموزش سلامت، بر تغییر و بهبود رفتارهای سلامت در جامعه است.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بیمار با ارائه اطلاعات و دستورالعمل‌های سلامت به بیماران در یادگیری موضوعات عمومی یا اختصاصی مرتبط با سلامت کمک می‌کند</a:t>
            </a:r>
            <a:r>
              <a:rPr lang="fa-IR" altLang="en-US" sz="17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.</a:t>
            </a:r>
            <a:endParaRPr lang="fa-IR" altLang="en-US" sz="17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8846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مدیریت </a:t>
            </a:r>
            <a:r>
              <a:rPr lang="fa-IR" altLang="ko-KR" sz="2800" dirty="0" smtClean="0">
                <a:cs typeface="B Titr" panose="00000700000000000000" pitchFamily="2" charset="-78"/>
              </a:rPr>
              <a:t>آموزش کلینیکال  </a:t>
            </a:r>
            <a:r>
              <a:rPr lang="fa-IR" altLang="ko-KR" sz="2800" dirty="0">
                <a:cs typeface="B Titr" panose="00000700000000000000" pitchFamily="2" charset="-78"/>
              </a:rPr>
              <a:t>بیمار از قبل </a:t>
            </a:r>
            <a:r>
              <a:rPr lang="fa-IR" altLang="ko-KR" sz="2800" dirty="0" smtClean="0">
                <a:cs typeface="B Titr" panose="00000700000000000000" pitchFamily="2" charset="-78"/>
              </a:rPr>
              <a:t>از </a:t>
            </a:r>
            <a:r>
              <a:rPr lang="fa-IR" altLang="ko-KR" sz="2800" dirty="0">
                <a:cs typeface="B Titr" panose="00000700000000000000" pitchFamily="2" charset="-78"/>
              </a:rPr>
              <a:t>بستری تا پس از  ترخیص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76601D00-80C6-402A-BF67-08A66C74D7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189781"/>
              </p:ext>
            </p:extLst>
          </p:nvPr>
        </p:nvGraphicFramePr>
        <p:xfrm>
          <a:off x="-1332656" y="2276872"/>
          <a:ext cx="11133220" cy="2037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B3A417E-567E-45B7-8269-B102D455A6FA}"/>
              </a:ext>
            </a:extLst>
          </p:cNvPr>
          <p:cNvSpPr/>
          <p:nvPr/>
        </p:nvSpPr>
        <p:spPr>
          <a:xfrm>
            <a:off x="1510213" y="4334467"/>
            <a:ext cx="5447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B Titr" panose="00000700000000000000" pitchFamily="2" charset="-78"/>
              </a:rPr>
              <a:t>ترخیص   </a:t>
            </a:r>
            <a:r>
              <a:rPr kumimoji="0" lang="fa-IR" sz="4800" b="0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B Titr" panose="00000700000000000000" pitchFamily="2" charset="-78"/>
                <a:sym typeface="Symbol" panose="05050102010706020507" pitchFamily="18" charset="2"/>
              </a:rPr>
              <a:t>     </a:t>
            </a:r>
            <a:r>
              <a:rPr kumimoji="0" lang="fa-IR" sz="4800" b="0" i="0" u="none" strike="noStrike" kern="1200" cap="none" spc="-5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libri Light" panose="020F0302020204030204"/>
                <a:cs typeface="B Titr" panose="00000700000000000000" pitchFamily="2" charset="-78"/>
              </a:rPr>
              <a:t>پذیرش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766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مسئولیت آموزش به بیمار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D73671A-1745-4ABF-874A-437A7A17B3DD}"/>
              </a:ext>
            </a:extLst>
          </p:cNvPr>
          <p:cNvSpPr txBox="1">
            <a:spLocks/>
          </p:cNvSpPr>
          <p:nvPr/>
        </p:nvSpPr>
        <p:spPr>
          <a:xfrm>
            <a:off x="323528" y="2420888"/>
            <a:ext cx="8496944" cy="4104456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هر عضوی از تیم درمان و مراقبت بیمار (پزشک، پرستار و سایرین)، نیاز است در آموزش بیمار دخیل باشد. 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سطوح مدیریت ارشد و میانی ارایه خدمات برای پیاده سازی برنامه ها مسئولیت دارند.</a:t>
            </a:r>
          </a:p>
        </p:txBody>
      </p:sp>
    </p:spTree>
    <p:extLst>
      <p:ext uri="{BB962C8B-B14F-4D97-AF65-F5344CB8AC3E}">
        <p14:creationId xmlns:p14="http://schemas.microsoft.com/office/powerpoint/2010/main" val="3513471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اجزاء اصلی فرایند آموزش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84784"/>
            <a:ext cx="8424936" cy="417646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آﻣﻮزش دﻫﻨﺪه  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آﻣﻮزش ﮔﯿﺮﻧﺪه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ﻣﺤﺘﻮاي آﻣﻮزﺷﯽ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فرایند ﯾﺎدﮔﯿﺮي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ﯾﺎدﮔﯿﺮي ﻣﯽ ﺗﻮاﻧﺪ ﺑﺪون آﻣﻮزش ﺻﻮرت ﭘﺬﯾﺮد اﻣﺎ آﻣﻮزﺷﯽ ﮐﻪ ﻣﻨﺠﺮ </a:t>
            </a: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ﺑﻪ ﯾﺎدﮔﯿﺮی </a:t>
            </a: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ﻧﺸﻮد آﻣﻮزش ﻧﯿﺴﺖ.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9456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en-US" sz="2800" dirty="0">
                <a:cs typeface="B Nazanin" panose="00000400000000000000" pitchFamily="2" charset="-78"/>
              </a:rPr>
              <a:t>آموزش و حیطه های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2A9B3B-FBD8-48FB-9155-915F7350A2DE}"/>
              </a:ext>
            </a:extLst>
          </p:cNvPr>
          <p:cNvSpPr txBox="1">
            <a:spLocks/>
          </p:cNvSpPr>
          <p:nvPr/>
        </p:nvSpPr>
        <p:spPr>
          <a:xfrm>
            <a:off x="-108520" y="1484784"/>
            <a:ext cx="8928992" cy="273630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ﯾﺎدﮔﯿﺮي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اﺳﺎس ﻓﻬﻢ رﻓﺘﺎر اﻧﺴﺎن اﺳﺖ و ﻫﺮ ﺷﺨﺺ آﻧﮕﻮﻧﻪ ﻋﻤﻞ ﻣﯽ ﮐﻨﺪ ﮐﻪ آﻣﻮﺧﺘﻪ اﺳﺖ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.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ﯾﺎدﮔﯿﺮي  ﻧﻮﻋﯽ ﺗﻐﯿﯿﺮدر رﻓﺘﺎر اﺳﺖ 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آﻣﻮزش ﺑﻪ ﻫﺮﮔﻮﻧﻪ ﻓﻌﺎﻟﯿﺖ ﯾﺎ ﺗﺪاﺑﯿﺮ  از ﭘﯿﺶ ﻃﺮح رﯾﺰي ﺷﺪه اي ﮔﻔﺘﻪ ﻣﯽ ﺷﻮد ﮐﻪ ﻫﺪف آن اﯾﺠﺎد ﯾﺎدﮔﯿﺮي در ﯾﺎدﮔﯿﺮﻧﺪﮔﺎن اﺳﺖ.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باید تمام حیطه های یادگیری را مدنظر داشته باشد </a:t>
            </a:r>
          </a:p>
          <a:p>
            <a:pPr algn="justLow" rtl="1">
              <a:lnSpc>
                <a:spcPct val="150000"/>
              </a:lnSpc>
            </a:pPr>
            <a:endParaRPr lang="fa-IR" altLang="en-US" sz="19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altLang="en-US" sz="19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222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انواع حیطه های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2A9B3B-FBD8-48FB-9155-915F7350A2DE}"/>
              </a:ext>
            </a:extLst>
          </p:cNvPr>
          <p:cNvSpPr txBox="1">
            <a:spLocks/>
          </p:cNvSpPr>
          <p:nvPr/>
        </p:nvSpPr>
        <p:spPr>
          <a:xfrm>
            <a:off x="-108520" y="1484784"/>
            <a:ext cx="8928992" cy="489654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حيطه شناختي </a:t>
            </a:r>
            <a:r>
              <a:rPr lang="en-US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Cognitive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 :</a:t>
            </a:r>
            <a:r>
              <a:rPr lang="en-US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شامل اهدافي مي شود كه محتواي مربوط به آنها جنبه نظري داشته و يادگيري آنها مستلزم فعاليت هاي ذهني و عقلاني است. مثال: فراگير بتواند مراحل تزریق انسولین را توضيح دهد.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حيطه عاطفي</a:t>
            </a:r>
            <a:r>
              <a:rPr lang="en-US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Affective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 :</a:t>
            </a:r>
            <a:r>
              <a:rPr lang="en-US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مربوط به اهدافي مي شود كه محتواي مربوط به آنها جنبه ايجاد و يا تغیير نگرش، طرز فكر و ارزش ها را دارد..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حيطه رواني حركتي </a:t>
            </a:r>
            <a:r>
              <a:rPr lang="en-US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Psychomotor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 :</a:t>
            </a:r>
            <a:r>
              <a:rPr lang="en-US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محتواي مربوط به اهداف اين حيطه، اختصاص به آموزش مهارت ها دارد. مثال: فراگير بتواند تزریق صحیح انسولین را انجام دهد.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221088"/>
            <a:ext cx="363589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اصول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0" y="1484784"/>
            <a:ext cx="8820472" cy="5356438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يادگيري زماني موثر واقع مي‌شود كه: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درصدد پاسخگويي به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نيازهاي احساس شده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يادگيرنده باشد.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اگر مي‌خواهيم يادگيري صورت گيرد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مشاركت فعال يادگيرنده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ضروري است.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وقتي كه مواد آموزشي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در ارتباط با مطالبي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باشد كه يادگيرنده تاكنون فراگرفته، يادگيري ساده‌تر صورت مي‌گيرد.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وقتي كه مواد آموزشي براي يادگيرنده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معني‌دار باشد،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يادگيري تسهيل مي‌شود.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اگر موارد يادگرفته شده بلافاصله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مورد استفاده فرد قرار گيرد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يادگيري به مدت طولاني‌تري باقي مي‌ماند در حاليكه اگر به تاخير افتد چنين اتفاقي نمي‌افتد.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يادگيري به صورت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متناوب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انجام شود. و تقويت شود.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وقتي كه يادگيرنده از پيشرفت خودش آگاه باشد يادگيري آسانتر صورت مي‌گيرد.</a:t>
            </a:r>
          </a:p>
        </p:txBody>
      </p:sp>
    </p:spTree>
    <p:extLst>
      <p:ext uri="{BB962C8B-B14F-4D97-AF65-F5344CB8AC3E}">
        <p14:creationId xmlns:p14="http://schemas.microsoft.com/office/powerpoint/2010/main" val="282794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نقش حافظه در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280920" cy="54006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حافظه سطحی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حافظه کوتاه مدت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حافظه بلند مدت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dirty="0">
                <a:solidFill>
                  <a:srgbClr val="FF6600"/>
                </a:solidFill>
                <a:cs typeface="B Titr" panose="00000700000000000000" pitchFamily="2" charset="-78"/>
              </a:rPr>
              <a:t>ياد گيري از طريق نظاره كردن بر امر آموزش صورت نمي گيرد.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 گيرنده صرفا با نشستن در كلاس درس شما و گوش كردن به تعاليم شما و حفظ كردن و پاسخ دهي به سئوالت شما چيز زيادي ياد نمي گيرد.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ياد گيرنده بايد در مورد آنچه آموخته است :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بحث كند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مطلب بنويسد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آنها را با تجارب گذشته خود پيوند دهد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در زندگي روزمره خود بكار ببندند.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آنها بايد آنچه را يادگرفته اند جزئي از وجودشان كنند.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9099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عوامل موثر در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280920" cy="5184576"/>
          </a:xfrm>
          <a:prstGeom prst="rect">
            <a:avLst/>
          </a:prstGeom>
        </p:spPr>
        <p:txBody>
          <a:bodyPr lIns="396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رشد و تکامل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سطح تحصیلات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تجربیات گذشته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وضع جسمانی بیمار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سلامت حواس پنج گانه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سلامت خلقی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ثبات اجتماعی اقتصادی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مسئولیت پذیری بیمار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تصور ذهنی فرد از جسم خود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علاقه به یادگیری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انگیزه یادگیری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زمینه فرهنگی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مهارت برقراری ارتباط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زبان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111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بعضی عوامل تعیین کننده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B2D746E-496E-48B4-884F-D13072FCED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42349"/>
              </p:ext>
            </p:extLst>
          </p:nvPr>
        </p:nvGraphicFramePr>
        <p:xfrm>
          <a:off x="1994811" y="1988840"/>
          <a:ext cx="5154377" cy="410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90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ضرورت و اهداف آموزش به بیمار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28800"/>
            <a:ext cx="6552728" cy="3960440"/>
          </a:xfrm>
        </p:spPr>
        <p:txBody>
          <a:bodyPr/>
          <a:lstStyle/>
          <a:p>
            <a:pPr algn="just" rtl="1"/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كاربرد صحيح روند آموزش و يادگيري </a:t>
            </a:r>
            <a:r>
              <a:rPr lang="en-US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r>
              <a:rPr lang="fa-IR" altLang="en-US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يك </a:t>
            </a:r>
            <a:r>
              <a:rPr lang="fa-IR" altLang="en-US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نتيجۀ درمانی </a:t>
            </a:r>
            <a:r>
              <a:rPr lang="fa-IR" altLang="en-US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بهتر</a:t>
            </a: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en-US" altLang="en-US" sz="2000" b="1" dirty="0" smtClean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</a:t>
            </a: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بیمار دارای </a:t>
            </a:r>
            <a:r>
              <a:rPr lang="fa-IR" altLang="en-US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سه هدف </a:t>
            </a: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مهم کلی است که ممکن است منجر به نتیجه مثبت در حوزه سلامت شود</a:t>
            </a: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:</a:t>
            </a: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ارتقای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میزان تبعیت بیماران از آموزش‌ها در جهت مشارکت در خودمراقبتی  و افزایش مسئولیت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پذیری</a:t>
            </a:r>
            <a:endParaRPr lang="en-US" altLang="en-US" sz="1800" b="1" dirty="0" smtClean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بهبود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وضعیت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سلامت</a:t>
            </a:r>
            <a:endParaRPr lang="en-US" altLang="en-US" sz="1800" b="1" dirty="0" smtClean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تغییر رفتار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/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موانع یادگیری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539552" y="1268760"/>
            <a:ext cx="8280920" cy="5400600"/>
          </a:xfrm>
          <a:prstGeom prst="rect">
            <a:avLst/>
          </a:prstGeom>
        </p:spPr>
        <p:txBody>
          <a:bodyPr lIns="396000" numCol="2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موانع عملکردی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اختلال بینایی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اختلال شنوایی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مربوط به بیماری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خستگی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اختلال شناختی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زوال عقل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روان آشفتگی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افسردگی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 خوابی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واکنش سوگ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موانع فرهنگی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زبان متفاوت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کمبود علاقه به یادگیری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موانع محیطی مانند نور کم- سروصدا و... 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سبک یادگیری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سطح تحصیلات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230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573302"/>
          </a:xfrm>
        </p:spPr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برنامه آموزش بیمار ، بیماران بیمارستان</a:t>
            </a:r>
            <a:br>
              <a:rPr lang="fa-IR" altLang="ko-KR" sz="2800" dirty="0">
                <a:cs typeface="B Titr" panose="00000700000000000000" pitchFamily="2" charset="-78"/>
              </a:rPr>
            </a:br>
            <a:r>
              <a:rPr lang="fa-IR" altLang="ko-KR" sz="2800" dirty="0">
                <a:cs typeface="B Titr" panose="00000700000000000000" pitchFamily="2" charset="-78"/>
              </a:rPr>
              <a:t>(فرایند آموزش بیمار)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329D06B-2AF5-4D22-90EE-CDA19468EF86}"/>
              </a:ext>
            </a:extLst>
          </p:cNvPr>
          <p:cNvSpPr/>
          <p:nvPr/>
        </p:nvSpPr>
        <p:spPr>
          <a:xfrm>
            <a:off x="3117174" y="2348880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35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078BCC-A3FF-4EF8-AA7E-647A45DFC2A2}"/>
              </a:ext>
            </a:extLst>
          </p:cNvPr>
          <p:cNvSpPr/>
          <p:nvPr/>
        </p:nvSpPr>
        <p:spPr>
          <a:xfrm>
            <a:off x="899592" y="3510655"/>
            <a:ext cx="2342152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B51B7F-42D5-4FF9-964A-4AEE280BD0B5}"/>
              </a:ext>
            </a:extLst>
          </p:cNvPr>
          <p:cNvSpPr/>
          <p:nvPr/>
        </p:nvSpPr>
        <p:spPr>
          <a:xfrm>
            <a:off x="5120643" y="3687278"/>
            <a:ext cx="2395471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35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74EEA92-98B0-4114-AB85-B1FD6EEB1C51}"/>
              </a:ext>
            </a:extLst>
          </p:cNvPr>
          <p:cNvSpPr/>
          <p:nvPr/>
        </p:nvSpPr>
        <p:spPr>
          <a:xfrm>
            <a:off x="3063244" y="4920892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7CE54-7CA2-4038-9B0F-5A3C73BFAA57}"/>
              </a:ext>
            </a:extLst>
          </p:cNvPr>
          <p:cNvSpPr txBox="1"/>
          <p:nvPr/>
        </p:nvSpPr>
        <p:spPr>
          <a:xfrm>
            <a:off x="1273787" y="3823612"/>
            <a:ext cx="1593761" cy="8194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350" dirty="0">
                <a:cs typeface="B Titr" panose="00000700000000000000" pitchFamily="2" charset="-78"/>
              </a:rPr>
              <a:t>گام چهارم</a:t>
            </a:r>
          </a:p>
          <a:p>
            <a:pPr algn="ctr" rtl="1">
              <a:lnSpc>
                <a:spcPct val="150000"/>
              </a:lnSpc>
            </a:pPr>
            <a:r>
              <a:rPr lang="fa-IR" sz="1350" dirty="0">
                <a:cs typeface="B Titr" panose="00000700000000000000" pitchFamily="2" charset="-78"/>
              </a:rPr>
              <a:t>نظارت و ارزشیابی</a:t>
            </a:r>
          </a:p>
          <a:p>
            <a:pPr algn="r" rtl="1"/>
            <a:endParaRPr lang="fa-IR" sz="1350" dirty="0">
              <a:cs typeface="B Titr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180AA-01BD-49BD-8BE8-7C49E80AC45F}"/>
              </a:ext>
            </a:extLst>
          </p:cNvPr>
          <p:cNvSpPr txBox="1"/>
          <p:nvPr/>
        </p:nvSpPr>
        <p:spPr>
          <a:xfrm>
            <a:off x="3417320" y="2503180"/>
            <a:ext cx="1803226" cy="108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200" dirty="0">
                <a:cs typeface="B Titr" panose="00000700000000000000" pitchFamily="2" charset="-78"/>
              </a:rPr>
              <a:t>گام اول</a:t>
            </a:r>
          </a:p>
          <a:p>
            <a:pPr algn="ctr" rtl="1">
              <a:lnSpc>
                <a:spcPct val="150000"/>
              </a:lnSpc>
            </a:pPr>
            <a:r>
              <a:rPr lang="fa-IR" sz="1200" dirty="0">
                <a:cs typeface="B Titr" panose="00000700000000000000" pitchFamily="2" charset="-78"/>
              </a:rPr>
              <a:t>تعیین اهداف کلی و اختصاصی و اهداف یادگیری و نیازهای یادگیری بیماران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3BCB7B-C0B5-4F6A-AB6A-5AC62955417B}"/>
              </a:ext>
            </a:extLst>
          </p:cNvPr>
          <p:cNvSpPr txBox="1"/>
          <p:nvPr/>
        </p:nvSpPr>
        <p:spPr>
          <a:xfrm>
            <a:off x="5120643" y="3957487"/>
            <a:ext cx="2421809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350" dirty="0">
                <a:cs typeface="B Titr" panose="00000700000000000000" pitchFamily="2" charset="-78"/>
              </a:rPr>
              <a:t>گام دوم</a:t>
            </a:r>
          </a:p>
          <a:p>
            <a:pPr algn="ctr" rtl="1"/>
            <a:r>
              <a:rPr lang="fa-IR" sz="1350" dirty="0">
                <a:cs typeface="B Titr" panose="00000700000000000000" pitchFamily="2" charset="-78"/>
              </a:rPr>
              <a:t>تعیین اولویت های یادگیری و برنامه ریزی و تعیین </a:t>
            </a:r>
          </a:p>
          <a:p>
            <a:pPr lvl="0" algn="ctr" rtl="1">
              <a:lnSpc>
                <a:spcPct val="150000"/>
              </a:lnSpc>
            </a:pPr>
            <a:r>
              <a:rPr lang="fa-IR" sz="1350" dirty="0">
                <a:cs typeface="B Titr" panose="00000700000000000000" pitchFamily="2" charset="-78"/>
              </a:rPr>
              <a:t> استراتژی و منابع آموزشی</a:t>
            </a:r>
          </a:p>
          <a:p>
            <a:pPr algn="ctr" rtl="1"/>
            <a:endParaRPr lang="fa-IR" sz="1350" dirty="0">
              <a:cs typeface="B Titr" panose="000007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22053C-70C4-4E95-B61D-645314AF88BB}"/>
              </a:ext>
            </a:extLst>
          </p:cNvPr>
          <p:cNvSpPr txBox="1"/>
          <p:nvPr/>
        </p:nvSpPr>
        <p:spPr>
          <a:xfrm>
            <a:off x="3241744" y="5119262"/>
            <a:ext cx="2062422" cy="1142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1350" dirty="0">
                <a:cs typeface="B Titr" panose="00000700000000000000" pitchFamily="2" charset="-78"/>
              </a:rPr>
              <a:t>گام سوم</a:t>
            </a:r>
          </a:p>
          <a:p>
            <a:pPr algn="ctr" rtl="1">
              <a:lnSpc>
                <a:spcPct val="150000"/>
              </a:lnSpc>
            </a:pPr>
            <a:r>
              <a:rPr lang="fa-IR" sz="1350" dirty="0">
                <a:cs typeface="B Titr" panose="00000700000000000000" pitchFamily="2" charset="-78"/>
              </a:rPr>
              <a:t>پیاده سازی و اجرای آموزش</a:t>
            </a:r>
          </a:p>
          <a:p>
            <a:pPr algn="ctr" rtl="1">
              <a:lnSpc>
                <a:spcPct val="150000"/>
              </a:lnSpc>
            </a:pPr>
            <a:r>
              <a:rPr lang="fa-IR" sz="1200" b="1" dirty="0">
                <a:solidFill>
                  <a:srgbClr val="CCDDEA">
                    <a:lumMod val="50000"/>
                  </a:srgbClr>
                </a:solidFill>
                <a:cs typeface="B Titr" panose="00000700000000000000" pitchFamily="2" charset="-78"/>
              </a:rPr>
              <a:t>(ارایه اطلاعات و دستورالعمل های خودمراقبتی)</a:t>
            </a:r>
            <a:endParaRPr lang="fa-IR" sz="1050" dirty="0">
              <a:cs typeface="B Titr" panose="00000700000000000000" pitchFamily="2" charset="-78"/>
            </a:endParaRPr>
          </a:p>
        </p:txBody>
      </p:sp>
      <p:sp>
        <p:nvSpPr>
          <p:cNvPr id="12" name="Bent Arrow 14">
            <a:extLst>
              <a:ext uri="{FF2B5EF4-FFF2-40B4-BE49-F238E27FC236}">
                <a16:creationId xmlns:a16="http://schemas.microsoft.com/office/drawing/2014/main" id="{CCC0E7B9-D7F8-4C5E-9F8F-C95E8109A7D3}"/>
              </a:ext>
            </a:extLst>
          </p:cNvPr>
          <p:cNvSpPr/>
          <p:nvPr/>
        </p:nvSpPr>
        <p:spPr>
          <a:xfrm rot="5400000">
            <a:off x="5663927" y="2643703"/>
            <a:ext cx="777650" cy="956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schemeClr val="tx1"/>
              </a:solidFill>
            </a:endParaRPr>
          </a:p>
        </p:txBody>
      </p:sp>
      <p:sp>
        <p:nvSpPr>
          <p:cNvPr id="13" name="Bent Arrow 15">
            <a:extLst>
              <a:ext uri="{FF2B5EF4-FFF2-40B4-BE49-F238E27FC236}">
                <a16:creationId xmlns:a16="http://schemas.microsoft.com/office/drawing/2014/main" id="{FC3E9DB0-5528-4F4B-AC9A-4B54293CAA23}"/>
              </a:ext>
            </a:extLst>
          </p:cNvPr>
          <p:cNvSpPr/>
          <p:nvPr/>
        </p:nvSpPr>
        <p:spPr>
          <a:xfrm rot="10800000">
            <a:off x="5574623" y="5274134"/>
            <a:ext cx="956256" cy="8300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schemeClr val="tx1"/>
              </a:solidFill>
            </a:endParaRPr>
          </a:p>
        </p:txBody>
      </p:sp>
      <p:sp>
        <p:nvSpPr>
          <p:cNvPr id="15" name="Bent Arrow 16">
            <a:extLst>
              <a:ext uri="{FF2B5EF4-FFF2-40B4-BE49-F238E27FC236}">
                <a16:creationId xmlns:a16="http://schemas.microsoft.com/office/drawing/2014/main" id="{B3ECF8C6-8743-4236-9289-3A38CEA41380}"/>
              </a:ext>
            </a:extLst>
          </p:cNvPr>
          <p:cNvSpPr/>
          <p:nvPr/>
        </p:nvSpPr>
        <p:spPr>
          <a:xfrm rot="16200000">
            <a:off x="2056052" y="5007322"/>
            <a:ext cx="859308" cy="976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schemeClr val="tx1"/>
              </a:solidFill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5A1FB211-3EDB-4D54-8B3C-A7449BAB4029}"/>
              </a:ext>
            </a:extLst>
          </p:cNvPr>
          <p:cNvSpPr/>
          <p:nvPr/>
        </p:nvSpPr>
        <p:spPr>
          <a:xfrm>
            <a:off x="2196344" y="2728768"/>
            <a:ext cx="866900" cy="7113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350">
              <a:solidFill>
                <a:schemeClr val="tx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8FB7306-E8FA-487A-AF27-89446C9B16B3}"/>
              </a:ext>
            </a:extLst>
          </p:cNvPr>
          <p:cNvSpPr txBox="1">
            <a:spLocks/>
          </p:cNvSpPr>
          <p:nvPr/>
        </p:nvSpPr>
        <p:spPr>
          <a:xfrm>
            <a:off x="5120642" y="1083135"/>
            <a:ext cx="3627821" cy="15733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altLang="ko-KR" sz="2000" dirty="0">
                <a:cs typeface="B Titr" panose="00000700000000000000" pitchFamily="2" charset="-78"/>
              </a:rPr>
              <a:t>مراحل برنامه ریزی آموزش بیمار</a:t>
            </a:r>
            <a:endParaRPr lang="ko-KR" alt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57997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573302"/>
          </a:xfrm>
        </p:spPr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برنامه آموزش بیمار ، بیماران بیمارستان</a:t>
            </a:r>
            <a:br>
              <a:rPr lang="fa-IR" altLang="ko-KR" sz="2800" dirty="0">
                <a:cs typeface="B Titr" panose="00000700000000000000" pitchFamily="2" charset="-78"/>
              </a:rPr>
            </a:br>
            <a:r>
              <a:rPr lang="fa-IR" altLang="ko-KR" sz="2800" dirty="0">
                <a:cs typeface="B Titr" panose="00000700000000000000" pitchFamily="2" charset="-78"/>
              </a:rPr>
              <a:t>(فرایند آموزش بیمار)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8FB7306-E8FA-487A-AF27-89446C9B16B3}"/>
              </a:ext>
            </a:extLst>
          </p:cNvPr>
          <p:cNvSpPr txBox="1">
            <a:spLocks/>
          </p:cNvSpPr>
          <p:nvPr/>
        </p:nvSpPr>
        <p:spPr>
          <a:xfrm>
            <a:off x="5120642" y="1083135"/>
            <a:ext cx="3627821" cy="15733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altLang="ko-KR" sz="2000" dirty="0">
                <a:cs typeface="B Titr" panose="00000700000000000000" pitchFamily="2" charset="-78"/>
              </a:rPr>
              <a:t>مراحل فرایند آموزش به بیمار</a:t>
            </a:r>
            <a:endParaRPr lang="ko-KR" altLang="en-US" sz="2000" dirty="0">
              <a:cs typeface="B Titr" panose="000007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70B73E-77CB-477B-85B9-0894D132088C}"/>
              </a:ext>
            </a:extLst>
          </p:cNvPr>
          <p:cNvSpPr/>
          <p:nvPr/>
        </p:nvSpPr>
        <p:spPr>
          <a:xfrm>
            <a:off x="3319663" y="2452603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B5B1E3-0EBC-48A2-8260-D1C17E2EC5E1}"/>
              </a:ext>
            </a:extLst>
          </p:cNvPr>
          <p:cNvSpPr/>
          <p:nvPr/>
        </p:nvSpPr>
        <p:spPr>
          <a:xfrm>
            <a:off x="1102081" y="3614378"/>
            <a:ext cx="2342152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85E5A4-21A4-48D7-AFFD-034F8E97B6C0}"/>
              </a:ext>
            </a:extLst>
          </p:cNvPr>
          <p:cNvSpPr/>
          <p:nvPr/>
        </p:nvSpPr>
        <p:spPr>
          <a:xfrm>
            <a:off x="5323132" y="3791001"/>
            <a:ext cx="2395471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D1E0BF-3C8F-4839-884F-0C00CF2F5D07}"/>
              </a:ext>
            </a:extLst>
          </p:cNvPr>
          <p:cNvSpPr/>
          <p:nvPr/>
        </p:nvSpPr>
        <p:spPr>
          <a:xfrm>
            <a:off x="3265733" y="5024615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0021D7-A4A9-42E3-BFE0-054EA0E26711}"/>
              </a:ext>
            </a:extLst>
          </p:cNvPr>
          <p:cNvSpPr/>
          <p:nvPr/>
        </p:nvSpPr>
        <p:spPr>
          <a:xfrm>
            <a:off x="755576" y="1957565"/>
            <a:ext cx="1806262" cy="134280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A463FD-1535-4E02-B5AD-5F505264ADA9}"/>
              </a:ext>
            </a:extLst>
          </p:cNvPr>
          <p:cNvSpPr txBox="1"/>
          <p:nvPr/>
        </p:nvSpPr>
        <p:spPr>
          <a:xfrm>
            <a:off x="807606" y="2267341"/>
            <a:ext cx="1702200" cy="6088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50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پنجم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مستند کردن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8BEFB7-D963-4CF9-8038-1F22F25C96CC}"/>
              </a:ext>
            </a:extLst>
          </p:cNvPr>
          <p:cNvSpPr txBox="1"/>
          <p:nvPr/>
        </p:nvSpPr>
        <p:spPr>
          <a:xfrm>
            <a:off x="1476276" y="3927335"/>
            <a:ext cx="1593761" cy="8194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چهارم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ارزشیابی</a:t>
            </a:r>
          </a:p>
          <a:p>
            <a:pPr algn="r" defTabSz="342900" rtl="1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926697-D26E-4A31-AE3A-6D4D1935B508}"/>
              </a:ext>
            </a:extLst>
          </p:cNvPr>
          <p:cNvSpPr txBox="1"/>
          <p:nvPr/>
        </p:nvSpPr>
        <p:spPr>
          <a:xfrm>
            <a:off x="3858589" y="2664518"/>
            <a:ext cx="1422407" cy="108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20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اول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20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ارزیابی بیمار و تعیین نیازهای یادگیری بیمار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20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اولویت بندی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FA9E4E-CEA9-42FF-A37B-F759756ADD1F}"/>
              </a:ext>
            </a:extLst>
          </p:cNvPr>
          <p:cNvSpPr txBox="1"/>
          <p:nvPr/>
        </p:nvSpPr>
        <p:spPr>
          <a:xfrm>
            <a:off x="5340134" y="3884587"/>
            <a:ext cx="2421809" cy="1338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دوم</a:t>
            </a:r>
          </a:p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برنامه ریزی و تعیین اهداف یادگیری، 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روش ها و منابع آموزشی، موانع یادگیری و آماده سازی بیمار</a:t>
            </a:r>
          </a:p>
          <a:p>
            <a:pPr algn="ctr" defTabSz="342900" rtl="1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FCC1E3-2A8A-47E6-A524-1EC4F7E460D0}"/>
              </a:ext>
            </a:extLst>
          </p:cNvPr>
          <p:cNvSpPr txBox="1"/>
          <p:nvPr/>
        </p:nvSpPr>
        <p:spPr>
          <a:xfrm>
            <a:off x="3444233" y="5222985"/>
            <a:ext cx="2062422" cy="1142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سوم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اجرای آموزش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200" b="1" dirty="0">
                <a:solidFill>
                  <a:srgbClr val="CCDDEA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(ارایه اطلاعات و دستورالعمل های خودمراقبتی)</a:t>
            </a:r>
            <a:endParaRPr lang="fa-IR" sz="10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28" name="Bent Arrow 14">
            <a:extLst>
              <a:ext uri="{FF2B5EF4-FFF2-40B4-BE49-F238E27FC236}">
                <a16:creationId xmlns:a16="http://schemas.microsoft.com/office/drawing/2014/main" id="{D401DD1B-3AF2-4016-8851-84E1D20489A9}"/>
              </a:ext>
            </a:extLst>
          </p:cNvPr>
          <p:cNvSpPr/>
          <p:nvPr/>
        </p:nvSpPr>
        <p:spPr>
          <a:xfrm rot="5400000">
            <a:off x="5866416" y="2747426"/>
            <a:ext cx="777650" cy="956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9" name="Bent Arrow 15">
            <a:extLst>
              <a:ext uri="{FF2B5EF4-FFF2-40B4-BE49-F238E27FC236}">
                <a16:creationId xmlns:a16="http://schemas.microsoft.com/office/drawing/2014/main" id="{8B147314-D216-4473-AE20-3EE149837308}"/>
              </a:ext>
            </a:extLst>
          </p:cNvPr>
          <p:cNvSpPr/>
          <p:nvPr/>
        </p:nvSpPr>
        <p:spPr>
          <a:xfrm rot="10800000">
            <a:off x="5777112" y="5377857"/>
            <a:ext cx="956256" cy="8300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0" name="Bent Arrow 16">
            <a:extLst>
              <a:ext uri="{FF2B5EF4-FFF2-40B4-BE49-F238E27FC236}">
                <a16:creationId xmlns:a16="http://schemas.microsoft.com/office/drawing/2014/main" id="{1BFA6DA9-F4C9-4824-B0F5-95DB6C8021D5}"/>
              </a:ext>
            </a:extLst>
          </p:cNvPr>
          <p:cNvSpPr/>
          <p:nvPr/>
        </p:nvSpPr>
        <p:spPr>
          <a:xfrm rot="16200000">
            <a:off x="2258541" y="5111045"/>
            <a:ext cx="859308" cy="976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2" name="Bent Arrow 17">
            <a:extLst>
              <a:ext uri="{FF2B5EF4-FFF2-40B4-BE49-F238E27FC236}">
                <a16:creationId xmlns:a16="http://schemas.microsoft.com/office/drawing/2014/main" id="{192F5BA3-5ACD-4DF6-A044-266E88CD8EC2}"/>
              </a:ext>
            </a:extLst>
          </p:cNvPr>
          <p:cNvSpPr/>
          <p:nvPr/>
        </p:nvSpPr>
        <p:spPr>
          <a:xfrm>
            <a:off x="2398833" y="2832491"/>
            <a:ext cx="866900" cy="7113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9663004-8D74-4E65-8BD1-A3A666E1DE50}"/>
              </a:ext>
            </a:extLst>
          </p:cNvPr>
          <p:cNvSpPr/>
          <p:nvPr/>
        </p:nvSpPr>
        <p:spPr>
          <a:xfrm rot="10119578">
            <a:off x="1085244" y="2416520"/>
            <a:ext cx="421792" cy="1404500"/>
          </a:xfrm>
          <a:prstGeom prst="arc">
            <a:avLst/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F4FB308-4DE3-4EEA-AB66-10E186572E62}"/>
              </a:ext>
            </a:extLst>
          </p:cNvPr>
          <p:cNvSpPr/>
          <p:nvPr/>
        </p:nvSpPr>
        <p:spPr>
          <a:xfrm rot="17169922">
            <a:off x="2652501" y="1039326"/>
            <a:ext cx="537827" cy="2549273"/>
          </a:xfrm>
          <a:prstGeom prst="arc">
            <a:avLst>
              <a:gd name="adj1" fmla="val 16200000"/>
              <a:gd name="adj2" fmla="val 5011732"/>
            </a:avLst>
          </a:prstGeom>
          <a:ln w="38100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573302"/>
          </a:xfrm>
        </p:spPr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برنامه آموزش بیمار ، بیماران بیمارستان</a:t>
            </a:r>
            <a:br>
              <a:rPr lang="fa-IR" altLang="ko-KR" sz="2800" dirty="0">
                <a:cs typeface="B Titr" panose="00000700000000000000" pitchFamily="2" charset="-78"/>
              </a:rPr>
            </a:br>
            <a:r>
              <a:rPr lang="fa-IR" altLang="ko-KR" sz="2800" dirty="0">
                <a:cs typeface="B Titr" panose="00000700000000000000" pitchFamily="2" charset="-78"/>
              </a:rPr>
              <a:t>(فرایند آموزش بیمار)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E8FB7306-E8FA-487A-AF27-89446C9B16B3}"/>
              </a:ext>
            </a:extLst>
          </p:cNvPr>
          <p:cNvSpPr txBox="1">
            <a:spLocks/>
          </p:cNvSpPr>
          <p:nvPr/>
        </p:nvSpPr>
        <p:spPr>
          <a:xfrm>
            <a:off x="4779420" y="1083135"/>
            <a:ext cx="3969043" cy="15733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fa-IR" altLang="ko-KR" sz="2000" dirty="0">
                <a:cs typeface="B Titr" panose="00000700000000000000" pitchFamily="2" charset="-78"/>
              </a:rPr>
              <a:t>مراحل برنامه ریزی آموزش به بیمار</a:t>
            </a:r>
            <a:endParaRPr lang="ko-KR" altLang="en-US" sz="2000" dirty="0">
              <a:cs typeface="B Titr" panose="000007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7FC0803-C220-4EC9-AB60-8CBA6E0BBAE0}"/>
              </a:ext>
            </a:extLst>
          </p:cNvPr>
          <p:cNvSpPr/>
          <p:nvPr/>
        </p:nvSpPr>
        <p:spPr>
          <a:xfrm>
            <a:off x="2901150" y="2420888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AE7E3B-248D-4E92-9A25-9C77936E4B25}"/>
              </a:ext>
            </a:extLst>
          </p:cNvPr>
          <p:cNvSpPr/>
          <p:nvPr/>
        </p:nvSpPr>
        <p:spPr>
          <a:xfrm>
            <a:off x="683568" y="3582663"/>
            <a:ext cx="2342152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79E7FA9-9B2D-40E3-80BD-DBF32216BD8A}"/>
              </a:ext>
            </a:extLst>
          </p:cNvPr>
          <p:cNvSpPr/>
          <p:nvPr/>
        </p:nvSpPr>
        <p:spPr>
          <a:xfrm>
            <a:off x="4904619" y="3759286"/>
            <a:ext cx="2395471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E2B998-66D9-49A5-A917-9BB05BC7C1D2}"/>
              </a:ext>
            </a:extLst>
          </p:cNvPr>
          <p:cNvSpPr/>
          <p:nvPr/>
        </p:nvSpPr>
        <p:spPr>
          <a:xfrm>
            <a:off x="2847220" y="4992900"/>
            <a:ext cx="2403519" cy="14102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95879C-6EE1-4384-AD80-C20CA813CE93}"/>
              </a:ext>
            </a:extLst>
          </p:cNvPr>
          <p:cNvSpPr txBox="1"/>
          <p:nvPr/>
        </p:nvSpPr>
        <p:spPr>
          <a:xfrm>
            <a:off x="1057763" y="3895620"/>
            <a:ext cx="1593761" cy="8194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چهارم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نظارت و ارزشیابی</a:t>
            </a:r>
          </a:p>
          <a:p>
            <a:pPr algn="r" defTabSz="342900" rtl="1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33CABD-33FB-4270-92FF-1564CE8CF20F}"/>
              </a:ext>
            </a:extLst>
          </p:cNvPr>
          <p:cNvSpPr txBox="1"/>
          <p:nvPr/>
        </p:nvSpPr>
        <p:spPr>
          <a:xfrm>
            <a:off x="3201296" y="2575188"/>
            <a:ext cx="1803226" cy="10849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200" dirty="0">
                <a:solidFill>
                  <a:srgbClr val="FF0000"/>
                </a:solidFill>
                <a:latin typeface="Calibri" panose="020F0502020204030204"/>
                <a:cs typeface="B Titr" panose="00000700000000000000" pitchFamily="2" charset="-78"/>
              </a:rPr>
              <a:t>گام اول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200" dirty="0">
                <a:solidFill>
                  <a:srgbClr val="FF0000"/>
                </a:solidFill>
                <a:latin typeface="Calibri" panose="020F0502020204030204"/>
                <a:cs typeface="B Titr" panose="00000700000000000000" pitchFamily="2" charset="-78"/>
              </a:rPr>
              <a:t>تعیین اهداف کلی و اختصاصی و اهداف یادگیری و نیازهای یادگیری بیماران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2D9D39-DA9E-46EF-A93B-AB3AE8A3D45B}"/>
              </a:ext>
            </a:extLst>
          </p:cNvPr>
          <p:cNvSpPr txBox="1"/>
          <p:nvPr/>
        </p:nvSpPr>
        <p:spPr>
          <a:xfrm>
            <a:off x="4904619" y="4029495"/>
            <a:ext cx="2421809" cy="12349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دوم</a:t>
            </a:r>
          </a:p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تعیین اولویت های یادگیری و برنامه ریزی و تعیین 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 استراتژی و منابع آموزشی</a:t>
            </a:r>
          </a:p>
          <a:p>
            <a:pPr algn="ctr" defTabSz="342900" rtl="1" latinLnBrk="0">
              <a:defRPr/>
            </a:pPr>
            <a:endParaRPr lang="fa-IR" sz="13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2A47B23-D0EA-433B-95DA-64F23AE17E43}"/>
              </a:ext>
            </a:extLst>
          </p:cNvPr>
          <p:cNvSpPr txBox="1"/>
          <p:nvPr/>
        </p:nvSpPr>
        <p:spPr>
          <a:xfrm>
            <a:off x="3025720" y="5191270"/>
            <a:ext cx="2062422" cy="11426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1" latinLnBrk="0"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گام سوم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350" dirty="0">
                <a:solidFill>
                  <a:srgbClr val="000000"/>
                </a:solidFill>
                <a:latin typeface="Calibri" panose="020F0502020204030204"/>
                <a:cs typeface="B Titr" panose="00000700000000000000" pitchFamily="2" charset="-78"/>
              </a:rPr>
              <a:t>پیاده سازی و اجرای آموزش</a:t>
            </a:r>
          </a:p>
          <a:p>
            <a:pPr algn="ctr" defTabSz="342900" rtl="1" latinLnBrk="0">
              <a:lnSpc>
                <a:spcPct val="150000"/>
              </a:lnSpc>
              <a:defRPr/>
            </a:pPr>
            <a:r>
              <a:rPr lang="fa-IR" sz="1200" b="1" dirty="0">
                <a:solidFill>
                  <a:srgbClr val="CCDDEA">
                    <a:lumMod val="50000"/>
                  </a:srgbClr>
                </a:solidFill>
                <a:latin typeface="Calibri" panose="020F0502020204030204"/>
                <a:cs typeface="B Titr" panose="00000700000000000000" pitchFamily="2" charset="-78"/>
              </a:rPr>
              <a:t>(ارایه اطلاعات و دستورالعمل های خودمراقبتی)</a:t>
            </a:r>
            <a:endParaRPr lang="fa-IR" sz="1050" dirty="0">
              <a:solidFill>
                <a:srgbClr val="000000"/>
              </a:solidFill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43" name="Bent Arrow 14">
            <a:extLst>
              <a:ext uri="{FF2B5EF4-FFF2-40B4-BE49-F238E27FC236}">
                <a16:creationId xmlns:a16="http://schemas.microsoft.com/office/drawing/2014/main" id="{B4B793A3-37C1-4E15-98A6-7E266402C69E}"/>
              </a:ext>
            </a:extLst>
          </p:cNvPr>
          <p:cNvSpPr/>
          <p:nvPr/>
        </p:nvSpPr>
        <p:spPr>
          <a:xfrm rot="5400000">
            <a:off x="5447903" y="2715711"/>
            <a:ext cx="777650" cy="9562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4" name="Bent Arrow 15">
            <a:extLst>
              <a:ext uri="{FF2B5EF4-FFF2-40B4-BE49-F238E27FC236}">
                <a16:creationId xmlns:a16="http://schemas.microsoft.com/office/drawing/2014/main" id="{AC701252-2380-4341-85AA-AE9F0418843F}"/>
              </a:ext>
            </a:extLst>
          </p:cNvPr>
          <p:cNvSpPr/>
          <p:nvPr/>
        </p:nvSpPr>
        <p:spPr>
          <a:xfrm rot="10800000">
            <a:off x="5358599" y="5346142"/>
            <a:ext cx="956256" cy="83000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Bent Arrow 16">
            <a:extLst>
              <a:ext uri="{FF2B5EF4-FFF2-40B4-BE49-F238E27FC236}">
                <a16:creationId xmlns:a16="http://schemas.microsoft.com/office/drawing/2014/main" id="{7317665A-0563-4500-92CC-1EA4F38A94CB}"/>
              </a:ext>
            </a:extLst>
          </p:cNvPr>
          <p:cNvSpPr/>
          <p:nvPr/>
        </p:nvSpPr>
        <p:spPr>
          <a:xfrm rot="16200000">
            <a:off x="1840028" y="5079330"/>
            <a:ext cx="859308" cy="9765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6" name="Bent Arrow 17">
            <a:extLst>
              <a:ext uri="{FF2B5EF4-FFF2-40B4-BE49-F238E27FC236}">
                <a16:creationId xmlns:a16="http://schemas.microsoft.com/office/drawing/2014/main" id="{3898A0BF-EB23-418C-8123-DED2FE0C29B9}"/>
              </a:ext>
            </a:extLst>
          </p:cNvPr>
          <p:cNvSpPr/>
          <p:nvPr/>
        </p:nvSpPr>
        <p:spPr>
          <a:xfrm>
            <a:off x="1980320" y="2800776"/>
            <a:ext cx="866900" cy="71131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342900" latinLnBrk="0">
              <a:defRPr/>
            </a:pPr>
            <a:endParaRPr lang="fa-IR" sz="135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21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اهداف آموزشی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8640960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200000"/>
              </a:lnSpc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اهداف کلی آموزش:</a:t>
            </a:r>
          </a:p>
          <a:p>
            <a:pPr algn="justLow" rtl="1">
              <a:lnSpc>
                <a:spcPct val="200000"/>
              </a:lnSpc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کلیه معلومات و توانایی هایی که فراگیر قبل از آغاز دوره آموزشی فاقد آن بوده است و انتظار می رود در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خاتمه برنامه </a:t>
            </a: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به آن دست یابد. عبارتی است کلی غیرقابل اندازه گیری در مدت زمان محدود</a:t>
            </a:r>
          </a:p>
          <a:p>
            <a:pPr algn="justLow" rtl="1">
              <a:lnSpc>
                <a:spcPct val="200000"/>
              </a:lnSpc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هدف های کلی آموزشی اهدافی هستند که در </a:t>
            </a:r>
            <a:r>
              <a:rPr lang="fa-IR" altLang="en-US" sz="1600" b="1" dirty="0">
                <a:solidFill>
                  <a:srgbClr val="FF0000"/>
                </a:solidFill>
                <a:cs typeface="B Nazanin" panose="00000400000000000000" pitchFamily="2" charset="-78"/>
              </a:rPr>
              <a:t>پایان یک دوره آموزشی </a:t>
            </a: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تحقق یابند و معمولا به صورت عبارت های کلی طرح می شوند ؛ به این دسته از اهداف چون مهارت نهایی کسب شده از جریان آموزش را </a:t>
            </a:r>
            <a:r>
              <a:rPr lang="fa-IR" altLang="en-US" sz="16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بیان </a:t>
            </a: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کنند، ممکن است به عنوان نوعی انگیزه به کار روند. معمولا به صورت عبارت هاي كلي و مبهم بيان مي شوند، قابل تفسير بوده و در مقايسه با اهداف اختصاصی يا يا رفتاري تحقق آنها نياز به مدت زمان بيشتری دارد. </a:t>
            </a:r>
          </a:p>
          <a:p>
            <a:pPr algn="justLow" rtl="1">
              <a:lnSpc>
                <a:spcPct val="20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مثال</a:t>
            </a:r>
            <a:endParaRPr lang="fa-IR" altLang="en-US" sz="16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تزریق صحیح انسولین توسط  بیماران دیابتی</a:t>
            </a:r>
          </a:p>
          <a:p>
            <a:pPr algn="justLow" rtl="1">
              <a:lnSpc>
                <a:spcPct val="200000"/>
              </a:lnSpc>
            </a:pPr>
            <a:r>
              <a:rPr lang="fa-IR" altLang="en-US" sz="16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پی گیری محدودیت نمک در رژیم غذایی بیماران قلبی</a:t>
            </a:r>
          </a:p>
          <a:p>
            <a:pPr algn="justLow" rtl="1">
              <a:lnSpc>
                <a:spcPct val="200000"/>
              </a:lnSpc>
            </a:pPr>
            <a:endParaRPr lang="fa-IR" altLang="en-US" sz="16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874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اهداف آموزشی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8640960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تعیین </a:t>
            </a: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هدف یا هدف های کلی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تبدیل اهداف کلی به اهداف جزئی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تبدیل هدف های جزئی به هدف های عینی و قابل مشاده </a:t>
            </a:r>
          </a:p>
          <a:p>
            <a:pPr marL="342900" indent="-34290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بازنگری و تنظیم مجدد اقداف آموزشی </a:t>
            </a:r>
          </a:p>
          <a:p>
            <a:pPr algn="justLow" rtl="1">
              <a:lnSpc>
                <a:spcPct val="200000"/>
              </a:lnSpc>
            </a:pP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200000"/>
              </a:lnSpc>
            </a:pP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853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اهداف آموزشی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0" y="1268760"/>
            <a:ext cx="8820472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نمونه ای از اهداف برنامه آموزش به بیمار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هدف کلی: بیمار دیابتیک / خانواده ( عامل مراقبت ) .. در امر  مراقبت از خود مشارکت کنند .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اهداف عینی( رفتاری)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بیمار پس از شنیدن توضیحات پرستار در مورد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رژیم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غذایی مناسب و مطالعه جزوه مربوط ، مواد غذایی لازم و مناسب خود را در 24 ساعت بیان نماید.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خانواده /  بیمار پس از مشاهده فیلم و تصاویر مربوط به فعالیت بندی مناسب حداقل دو تمرین بدنی مناسب خود را توضیح دهند.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خانواده / بیمار پس از شنیدن توضیحات پرستار و مطالعه جزوه مربوط نحوه درمان و مراقبت و عوارض بیماری را به طور صحیح توضیح دهد. 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بیمار پس از مشاده تزریق انسولین توسط پرستار و شنیدن توضیحات او بتواند به روش استریل به خود تزریق نماید. </a:t>
            </a:r>
          </a:p>
        </p:txBody>
      </p:sp>
    </p:spTree>
    <p:extLst>
      <p:ext uri="{BB962C8B-B14F-4D97-AF65-F5344CB8AC3E}">
        <p14:creationId xmlns:p14="http://schemas.microsoft.com/office/powerpoint/2010/main" val="55694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اهداف رفتاری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0" y="1412776"/>
            <a:ext cx="8820472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هدفهای رفتاری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 انتظاراتي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هستند كه توقع مي‌رود فراگیر پس ازفراگيري يك درس يا شرکت دربرنامه آموزشی قادر به انجام آنها باشند.</a:t>
            </a: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انچه اهمیت دارد این است که بتوان هدف کلی را به اهداف عینی ورفتاری تبدیل کرد </a:t>
            </a: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اهداف رفتاری به صورت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جمله خبری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نوشته میشوند و وجود جمله واژه ای به شکل ذیل درابتدای آنها الزامی است :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از فراگیر انتظارمیرود درپایان آموزش بتواند .............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اجزای اهداف رفتاری: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یک هدف رفتاری کامل باید دارای چهار جزء اساسی زیر که اختصاراً  "مرشد" گفته می شود.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1-محتوا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2-رفتار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3-شرایط</a:t>
            </a:r>
          </a:p>
          <a:p>
            <a:pPr algn="justLow" rtl="1"/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4-درجه مورد انتظار( سطح اجرا- معیار)</a:t>
            </a: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/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99762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سنجی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ﻧﯿﺎزﺳﻨﺠﯽ اﺑﺰاري اﺳﺖ ﺟﻬﺖ ﻃﺮاﺣﯽ ﺑﺮﻧﺎﻣﻪ ﻫﺎی آموزشی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ﻧﯿﺎز وﺿﻌﯿﺘﯽ اﺳﺖ ﺑﯿﻦ آﻧﭽﻪ ﻫﺴﺖ و آﻧﭽﻪ ﺑﺎﯾﺪ ﺑﺎﺷﺪ ﯾﺎ ﺑﯿﻦ آﻧﭽﻪ ﻫﺴﺖ و آﻧﭽﻪ ﻣﻄﻠﻮب ﺗﺮ اﺳﺖ.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فرایند آموزش بیمار ارزیابی بیمار ابزار اصلی تعیین نیازهای آموزشی هر بیمار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جهت آموزش بهتر و اثربخش به بیمار، پي بردن به نیازهای فرد یادگیرنده و اهداف و ميزان آگاهي او  می تواند کمک کننده باشد. 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071A34-F35D-4FC6-9B79-D42CB2742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76682"/>
            <a:ext cx="3742835" cy="35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15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تقسیم بندی نیازها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54006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نيازهاي هنجاري(استاندارد)</a:t>
            </a:r>
          </a:p>
          <a:p>
            <a:pPr marL="285750" indent="-28575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نيازهاي محسوس(تمايلات)</a:t>
            </a:r>
          </a:p>
          <a:p>
            <a:pPr marL="285750" indent="-285750" algn="justLow" rtl="1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نيازهاي بيان شده(تقاضا)</a:t>
            </a:r>
          </a:p>
          <a:p>
            <a:pPr algn="justLow" rtl="1">
              <a:lnSpc>
                <a:spcPct val="20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A53DBC-62FF-4B8E-98DA-0CE62B92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7" y="2996952"/>
            <a:ext cx="516409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ارزش‌های آموزش به بیمار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086292"/>
            <a:ext cx="7668344" cy="5439052"/>
          </a:xfrm>
        </p:spPr>
        <p:txBody>
          <a:bodyPr>
            <a:normAutofit/>
          </a:bodyPr>
          <a:lstStyle/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افزايش توانايي جهت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تصميم‌گيري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مناسب سلامتی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يادگيري مهارت‌ها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 تغییر نگرش‌ها جهت پيشبرد مراقبت از خود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استفاده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موثرتر از خدمات پزشکی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. کاهش تماس‌های تلفنی و ملاقات‌های غیرضروری کمتر. 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احساس استقلال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افزايش توانايي بيمار و نزديكان براي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مقابله با نتيجه بيماري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اضطراب و نگرانی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افزايش توانايي بيماران و نزديكان وي در مورد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تغيير شيوه زندگي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  انطباق شرایط زندگی با بیماری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افزایش حمایت خانواده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مراقبت از بیمار و تصمیم گیری درست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تغییر رفتارهای بهداشتی و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کاهش فاکتورهای خطر </a:t>
            </a: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و کمک به پیشگیری  از بیماری ها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کمک به یادگیری </a:t>
            </a:r>
            <a:r>
              <a:rPr lang="fa-IR" altLang="en-US" sz="1900" b="1" dirty="0">
                <a:solidFill>
                  <a:srgbClr val="FF0000"/>
                </a:solidFill>
                <a:cs typeface="B Nazanin" panose="00000400000000000000" pitchFamily="2" charset="-78"/>
              </a:rPr>
              <a:t>مهارتهای خودمراقبتی </a:t>
            </a:r>
            <a:r>
              <a:rPr lang="en-US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Self </a:t>
            </a:r>
            <a:r>
              <a:rPr lang="en-US" altLang="en-US" sz="19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Care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r>
              <a:rPr lang="fa-IR" altLang="en-US" sz="19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افزايش رضايت بيمار</a:t>
            </a: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endParaRPr lang="en-US" altLang="en-US" sz="19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buFont typeface="Wingdings" panose="05000000000000000000" pitchFamily="2" charset="2"/>
              <a:buChar char="v"/>
            </a:pPr>
            <a:endParaRPr lang="en-US" altLang="en-US" sz="19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013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هنجاری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288032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نيازي است كه توسط كارشناسان يا متخصصين بر طبق استانداردهاي خودشان تعيين مي شود.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به عبارت ديگر : بين يك معيار مطلوب و معياري كه عملا وجود دارد، فاصله يا شكاف مي باشد.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واقع پزشکان و پرستاران مشخص می کنند یک بیمار قلبی یا دیابتی چه چیزهایی را نیاز است که یاد بگیرد .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3975557-2100-48A5-9294-7EF17B136588}"/>
              </a:ext>
            </a:extLst>
          </p:cNvPr>
          <p:cNvSpPr txBox="1">
            <a:spLocks/>
          </p:cNvSpPr>
          <p:nvPr/>
        </p:nvSpPr>
        <p:spPr>
          <a:xfrm>
            <a:off x="0" y="3333606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محسوس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AB9FCB-95F7-4234-94EF-B3FB9C1E9FCF}"/>
              </a:ext>
            </a:extLst>
          </p:cNvPr>
          <p:cNvSpPr txBox="1">
            <a:spLocks/>
          </p:cNvSpPr>
          <p:nvPr/>
        </p:nvSpPr>
        <p:spPr>
          <a:xfrm>
            <a:off x="251520" y="4653136"/>
            <a:ext cx="8496944" cy="2016224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نيازي است كه بیمار به آن احساس نياز مي كنند و شامل چيزي است كه مي خواهند يا به آن تمايل دارند که بدانند. و معمولا دغدغه بیماران است که ممکن است بیان نشده باشد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نيازي است كه فرد ضرورت آن را حس كرده باشد.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486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بیان شده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1800200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چيزي است كه افراد نياز به آن را اعلام مي كنند. و بیمار اعلام می کند چه چیزی را می خواهد یاد بگیرد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نياز محسوسي است كه به صورت خواسته يا تقاضاي بيان شده، در آمده است.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3975557-2100-48A5-9294-7EF17B136588}"/>
              </a:ext>
            </a:extLst>
          </p:cNvPr>
          <p:cNvSpPr txBox="1">
            <a:spLocks/>
          </p:cNvSpPr>
          <p:nvPr/>
        </p:nvSpPr>
        <p:spPr>
          <a:xfrm>
            <a:off x="19076" y="2678219"/>
            <a:ext cx="9144000" cy="106951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یادگیری بیماران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AB9FCB-95F7-4234-94EF-B3FB9C1E9FCF}"/>
              </a:ext>
            </a:extLst>
          </p:cNvPr>
          <p:cNvSpPr txBox="1">
            <a:spLocks/>
          </p:cNvSpPr>
          <p:nvPr/>
        </p:nvSpPr>
        <p:spPr>
          <a:xfrm>
            <a:off x="0" y="3933056"/>
            <a:ext cx="8748464" cy="2736304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نیازسنجی برنامه بیمارستان تیم کارشناسی  بیمارستان نیازهای آموزشی گروه بیماران (برای مثال بیماران دیابتی، قلبی، فشارخونی، گاسترکتومی و...) و اولویت های آموزشی این گروه از بیماران را تعیین کرده و برای آموزش برنامه ریزی می کند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نیازسنجی فرایند آموزش به بیمار، پرستار یا پزشک نیازهای آموزشی یک بیمار را شناسایی و برای آن برنامه ریزی می کند</a:t>
            </a:r>
          </a:p>
        </p:txBody>
      </p:sp>
    </p:spTree>
    <p:extLst>
      <p:ext uri="{BB962C8B-B14F-4D97-AF65-F5344CB8AC3E}">
        <p14:creationId xmlns:p14="http://schemas.microsoft.com/office/powerpoint/2010/main" val="4260593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نیاز یادگیری بیماران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C3B28A6-529C-426D-9C93-88C9991B82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760704"/>
              </p:ext>
            </p:extLst>
          </p:nvPr>
        </p:nvGraphicFramePr>
        <p:xfrm>
          <a:off x="99391" y="2248729"/>
          <a:ext cx="9044609" cy="398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444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حوزه های نیازسنجی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395536" y="1412776"/>
            <a:ext cx="8424936" cy="5112568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en-US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Information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شامل: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بیماری‌، روش‌های تشخیص و درمان پیش آگهی بیماری</a:t>
            </a:r>
          </a:p>
          <a:p>
            <a:pPr algn="justLow" rtl="1">
              <a:lnSpc>
                <a:spcPct val="150000"/>
              </a:lnSpc>
            </a:pPr>
            <a:r>
              <a:rPr lang="en-US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Self instruction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en-US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شامل: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مراقبت‌های دارویی و تغذیه‌ای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مراقبت‌های بالینی (پرستاری) و فعالیت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راه‌های پیشگیری از عوارض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اصلاح شیوه زندگی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مهارت‌های مورد نیاز کار با تجهیزات پزشکی خانگی 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نحوه پیگیری و تداوم مراقبت در منزل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نیازهای جسمی-روحی- معنوی و عاطفی و اجتماعی</a:t>
            </a: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83830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روش های آموزش 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2784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عموماً درصد به خاطر سپاري افراد به صورت زير است: 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-108520" y="1772816"/>
            <a:ext cx="8928992" cy="5085184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آنچه مي خوانند 10%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(حافظه شنيداري) آنچه مي شنوند 20%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(حافظه ديداري) آنچه مي بينند 30%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آنچه مي شنوند و مي بينند 50%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آنچه مي گويند يا مي نويسند 70%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آنچه مي گويند و همزمان انجام مي دهند 90%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ترجیحات بیمار احتمالا تأثیر مستقیم بر مواد آموزشی که انتخاب کرده اید و روش هایی که استفاده می کنید، خواهد داشت.</a:t>
            </a:r>
          </a:p>
          <a:p>
            <a:pPr algn="just" rtl="1">
              <a:lnSpc>
                <a:spcPct val="150000"/>
              </a:lnSpc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بررسی کنید که چگونه بیمار دوست دارد یاد بگیرد.واقع بین باشید. بر آنچه که بیمار نیاز دارد بداند تمرکز کنید</a:t>
            </a:r>
          </a:p>
          <a:p>
            <a:pPr algn="just" rtl="1">
              <a:lnSpc>
                <a:spcPct val="150000"/>
              </a:lnSpc>
            </a:pPr>
            <a:endParaRPr lang="fa-IR" sz="17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8987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روش‌های آموزشی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-108520" y="1772816"/>
            <a:ext cx="8928992" cy="5085184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راه های بسیاری برای ارائه آموزش بیمار وجود دارد، مانند آموزش تک تک، اغلب با تظاهرات. برای توضیح مفاهیم، ​​از روش های مشابه یا "تصاویر کلمه" استفاده کنید.</a:t>
            </a:r>
          </a:p>
          <a:p>
            <a:pPr algn="just" rtl="1">
              <a:lnSpc>
                <a:spcPct val="150000"/>
              </a:lnSpc>
            </a:pPr>
            <a:r>
              <a:rPr lang="fa-IR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شما همچنین می توانید از یک یا چند نمونه زیر استفاده کنید: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محتواهای  نوشتاری مانند: دستورالعمل های ترخیص-• بروشور-پوستر یا نمودار و سایر مواد چاپی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دیجیتال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تصویری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نمایش مهارت عملی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پادکست ها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فیلم یا دی وی دی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ارائه پاورپوینت</a:t>
            </a:r>
          </a:p>
          <a:p>
            <a:pPr marL="285750" indent="-285750" algn="just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کلاس های گروه</a:t>
            </a:r>
          </a:p>
          <a:p>
            <a:pPr algn="just" rtl="1">
              <a:lnSpc>
                <a:spcPct val="150000"/>
              </a:lnSpc>
            </a:pPr>
            <a:endParaRPr lang="fa-IR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endParaRPr lang="fa-IR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3795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آموزش چهره به چهره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8BE08-7CA9-40B9-9DBD-E490F77A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7153">
            <a:off x="-27921" y="3778929"/>
            <a:ext cx="3999671" cy="2598626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0E4699-3CD6-4DDD-8F24-53B72E7EDEE3}"/>
              </a:ext>
            </a:extLst>
          </p:cNvPr>
          <p:cNvSpPr txBox="1">
            <a:spLocks/>
          </p:cNvSpPr>
          <p:nvPr/>
        </p:nvSpPr>
        <p:spPr>
          <a:xfrm>
            <a:off x="-108520" y="1772816"/>
            <a:ext cx="8928992" cy="5085184"/>
          </a:xfrm>
          <a:prstGeom prst="rect">
            <a:avLst/>
          </a:prstGeom>
        </p:spPr>
        <p:txBody>
          <a:bodyPr lIns="396000" numCol="1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endParaRPr lang="fa-IR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FCE39E-9907-45E8-9B0D-F783A40651C6}"/>
              </a:ext>
            </a:extLst>
          </p:cNvPr>
          <p:cNvSpPr/>
          <p:nvPr/>
        </p:nvSpPr>
        <p:spPr>
          <a:xfrm>
            <a:off x="827584" y="1764757"/>
            <a:ext cx="7973594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چهره به چهره :</a:t>
            </a:r>
          </a:p>
          <a:p>
            <a:pPr algn="just" rtl="1">
              <a:lnSpc>
                <a:spcPct val="150000"/>
              </a:lnSpc>
            </a:pPr>
            <a:r>
              <a:rPr lang="fa-IR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چهره به چهره جزء بهترین روش های آموزش از نظر ایجاد تغییر رفتار در فراگیران می باشد. در این نوع آموزش مربی و آموزش گیرنده به طور مستقیم و رودررو با یکدیگر ارتباط برقرار می کنند. </a:t>
            </a:r>
          </a:p>
        </p:txBody>
      </p:sp>
    </p:spTree>
    <p:extLst>
      <p:ext uri="{BB962C8B-B14F-4D97-AF65-F5344CB8AC3E}">
        <p14:creationId xmlns:p14="http://schemas.microsoft.com/office/powerpoint/2010/main" val="2870174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573302"/>
          </a:xfrm>
        </p:spPr>
        <p:txBody>
          <a:bodyPr/>
          <a:lstStyle/>
          <a:p>
            <a:pPr algn="ctr"/>
            <a:r>
              <a:rPr lang="fa-IR" altLang="ko-KR" sz="2800" dirty="0">
                <a:cs typeface="B Titr" panose="00000700000000000000" pitchFamily="2" charset="-78"/>
              </a:rPr>
              <a:t>آموزش بیمار در فرایند ارائه خدمت</a:t>
            </a:r>
            <a:endParaRPr lang="ko-KR" altLang="en-US" sz="2800" dirty="0">
              <a:cs typeface="B Titr" panose="000007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1B5538-9B51-4675-8FB2-E4D8ACC7DDBC}"/>
              </a:ext>
            </a:extLst>
          </p:cNvPr>
          <p:cNvSpPr/>
          <p:nvPr/>
        </p:nvSpPr>
        <p:spPr>
          <a:xfrm>
            <a:off x="1439652" y="3290500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altLang="en-US" sz="3600" dirty="0">
                <a:solidFill>
                  <a:schemeClr val="accent5">
                    <a:lumMod val="75000"/>
                  </a:schemeClr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B Titr" panose="00000700000000000000" pitchFamily="2" charset="-78"/>
              </a:rPr>
              <a:t>نظام جامع آموزش بیمار</a:t>
            </a:r>
            <a:endParaRPr lang="en-US" altLang="en-US" sz="3600" dirty="0">
              <a:solidFill>
                <a:schemeClr val="accent5">
                  <a:lumMod val="75000"/>
                </a:schemeClr>
              </a:solidFill>
              <a:latin typeface="Adobe Fangsong Std R" panose="02020400000000000000" pitchFamily="18" charset="-128"/>
              <a:ea typeface="Adobe Fangsong Std R" panose="02020400000000000000" pitchFamily="18" charset="-12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093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1666F043-E0BB-4DE3-9A03-A35B4C1DE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4EB0E8E-06D8-44E4-B93D-CC081F6B3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91104"/>
              </p:ext>
            </p:extLst>
          </p:nvPr>
        </p:nvGraphicFramePr>
        <p:xfrm>
          <a:off x="50006" y="1243013"/>
          <a:ext cx="9043988" cy="4757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56"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شیوه</a:t>
                      </a:r>
                      <a:endParaRPr lang="en-US" sz="21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1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موضوع </a:t>
                      </a:r>
                      <a:endParaRPr lang="en-US" sz="21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452"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پوستر ورودی بخش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/>
                        </a:rPr>
                        <a:t>سایت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معرفی بخش بستری، راه های دسترسی به آن- معرفی سرپرستار بخش،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معرفي رییس بخش-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شماره تلفن </a:t>
                      </a:r>
                      <a:r>
                        <a:rPr lang="fa-IR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بخش-رسیدگی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به شکایات،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منشور حقوق بیمار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فرهنگ ملاقات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452"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خوش آمدگو (منشی- کمک پرستار)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/>
                        </a:rPr>
                        <a:t>سایت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دستبند شناسایی بیمار- معرفی بخش بستری، راه های دسترسی به آن- معرفی سرپرستار بخش،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معرفي پزشک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شماره تلفن بخش- </a:t>
                      </a:r>
                      <a:r>
                        <a:rPr lang="ar-SA" sz="17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نحوه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دسترسي به پزشك و ساعات ویزیت و پرستا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ر</a:t>
                      </a: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7429"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کتابچه راهنمای مراجعین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فیلم اتاق بیمار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3" action="ppaction://hlinkfile"/>
                        </a:rPr>
                        <a:t>پوستر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/>
                        </a:rPr>
                        <a:t>سایت</a:t>
                      </a:r>
                      <a:endParaRPr lang="fa-IR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قوانین و مقررات بیمارستان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و بخش-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ضوابط ملاقات- دستبند شناسایی بیمار- معرفی بخش بستری، راه های دسترسی به آن-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كار با تجهیزات اتاق: تخت- زنگ اخبار- تلوزیون- دفع زباله  و...معرفی خدمات رفاهی: البسه- ملحفه- بهداشت فردی-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 رسيدگي شكايات ، شماره تلفن تماس جهت اعلام شکایت ،انتقاد و پيشنهاد-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53"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 action="ppaction://hlinkfile"/>
                        </a:rPr>
                        <a:t>پوستر ایمنی بیمار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5" action="ppaction://hlinkfile"/>
                        </a:rPr>
                        <a:t>فیلم اتاق بیمار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6"/>
                        </a:rPr>
                        <a:t>سایت</a:t>
                      </a:r>
                      <a:endParaRPr lang="fa-IR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ایمنی بیمار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(دستبند شناسایی-سقوط- مصرف دارو -زخم فشاری و...)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6FA6E62-4640-43E8-9F6B-71FD4BC1EF73}"/>
              </a:ext>
            </a:extLst>
          </p:cNvPr>
          <p:cNvSpPr/>
          <p:nvPr/>
        </p:nvSpPr>
        <p:spPr>
          <a:xfrm>
            <a:off x="2341960" y="833437"/>
            <a:ext cx="3730228" cy="396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Titr" panose="00000700000000000000" pitchFamily="2" charset="-78"/>
              </a:rPr>
              <a:t>بدو ورود به بخش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خودمراقبتی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F489210-B375-4AD4-8C43-9737B6CC23EC}"/>
              </a:ext>
            </a:extLst>
          </p:cNvPr>
          <p:cNvSpPr txBox="1">
            <a:spLocks/>
          </p:cNvSpPr>
          <p:nvPr/>
        </p:nvSpPr>
        <p:spPr>
          <a:xfrm>
            <a:off x="0" y="1628800"/>
            <a:ext cx="7524328" cy="489654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بخش </a:t>
            </a:r>
            <a:r>
              <a:rPr lang="fa-IR" alt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مهمی از فرآیند درمان و مراقبت </a:t>
            </a:r>
            <a:r>
              <a:rPr lang="fa-IR" alt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بیماری‌ها</a:t>
            </a:r>
            <a:r>
              <a:rPr lang="en-US" alt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r>
              <a:rPr lang="fa-IR" alt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بیماری‌های مزمن</a:t>
            </a:r>
            <a:r>
              <a:rPr lang="en-US" alt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رفتارهای </a:t>
            </a:r>
            <a:r>
              <a:rPr lang="fa-IR" altLang="en-US" sz="20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مربوط به سلامتی را یاد </a:t>
            </a: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بگیرند</a:t>
            </a: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000" dirty="0">
                <a:solidFill>
                  <a:srgbClr val="FF0000"/>
                </a:solidFill>
                <a:cs typeface="B Titr" panose="00000700000000000000" pitchFamily="2" charset="-78"/>
              </a:rPr>
              <a:t>خودمراقبتي: بيدارکردن توانايي بالقوه افراد براي مراقبت ا</a:t>
            </a:r>
            <a:r>
              <a:rPr lang="fa-IR" altLang="en-US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ز خود</a:t>
            </a:r>
            <a:endParaRPr lang="fa-IR" altLang="en-US" sz="20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altLang="en-US" sz="20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خودمراقبتی عملي است كه در آن شخص از دانش، مهارت و توان خود به عنوان يك منبع استفاده کرده و به طور مستقل از ديگران، از سلامت خود مراقبت مي‌كند.</a:t>
            </a:r>
          </a:p>
          <a:p>
            <a:pPr marL="342900" indent="-342900" algn="just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fa-IR" altLang="en-US" sz="20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75407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6CED0E6-6658-4500-AFCA-881ECB2EDB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3686F84-2821-4E97-B687-4DEBE1F2E8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44204"/>
          <a:ext cx="9144000" cy="4756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30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شیوه</a:t>
                      </a:r>
                      <a:endParaRPr lang="en-US" sz="1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موضوع </a:t>
                      </a:r>
                      <a:endParaRPr lang="en-US" sz="18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27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پزشک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 action="ppaction://hlinkfile"/>
                        </a:rPr>
                        <a:t>فیلم اتاق بیمار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3" action="ppaction://hlinkfile"/>
                        </a:rPr>
                        <a:t>پمفلت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/>
                        </a:rPr>
                        <a:t>سایت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بیماری- علل- علایم - روش تشخیص و درمان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827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پزشک،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5" action="ppaction://hlinkfile"/>
                        </a:rPr>
                        <a:t>پمفلت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 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6" action="ppaction://hlinkfile"/>
                        </a:rPr>
                        <a:t>فیلم اتاق بیمار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7"/>
                        </a:rPr>
                        <a:t>سایت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پروسیجر، روش و دلایل انجام وعوارض و روش های جایگزین </a:t>
                      </a: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827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8"/>
                        </a:rPr>
                        <a:t>سایت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800" dirty="0">
                          <a:cs typeface="B Lotus" panose="00000400000000000000" pitchFamily="2" charset="-78"/>
                        </a:rPr>
                        <a:t>مدیریت بیماری و اصول کلی خودمراقبتی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1930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cs typeface="B Lotus" panose="00000400000000000000" pitchFamily="2" charset="-78"/>
                          <a:hlinkClick r:id="rId9" action="ppaction://hlinkfile"/>
                        </a:rPr>
                        <a:t>پرستار طبق دستورالعمل (گایدلاین)، </a:t>
                      </a:r>
                      <a:r>
                        <a:rPr lang="fa-IR" sz="1800" dirty="0">
                          <a:cs typeface="B Lotus" panose="00000400000000000000" pitchFamily="2" charset="-78"/>
                          <a:hlinkClick r:id="rId6" action="ppaction://hlinkfile"/>
                        </a:rPr>
                        <a:t>فیلم اتاق بیمار</a:t>
                      </a:r>
                      <a:r>
                        <a:rPr lang="fa-IR" sz="1800" dirty="0"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800" dirty="0">
                          <a:cs typeface="B Lotus" panose="00000400000000000000" pitchFamily="2" charset="-78"/>
                          <a:hlinkClick r:id="rId10"/>
                        </a:rPr>
                        <a:t>سایت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 فوريت های احتمالی-تسکین درد- فعالیت- مراقبت های بالینی-مراقبت های دارويي-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 مایع درمانی-مراقبت از (سوند-درن-چست تیوب-تراکئوستومی-گچ- آتل- پانسمان- لوله ها و...)- تغذیه – مراثبت های قبل از عمل و بعد از عمل - خواب و استراحت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827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پرستار،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11" action="ppaction://hlinkfile"/>
                        </a:rPr>
                        <a:t>فیلم اتاق بیمار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12" action="ppaction://hlinkfile"/>
                        </a:rPr>
                        <a:t>پوستر راهروی بخش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13"/>
                        </a:rPr>
                        <a:t>سایت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بیماری های شایع زمینه ای (دیابت- فشار خون)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91" marB="3429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CD3C33A-1750-4101-A430-18D165CB5AF9}"/>
              </a:ext>
            </a:extLst>
          </p:cNvPr>
          <p:cNvSpPr/>
          <p:nvPr/>
        </p:nvSpPr>
        <p:spPr>
          <a:xfrm>
            <a:off x="2341960" y="847725"/>
            <a:ext cx="3730228" cy="396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Titr" panose="00000700000000000000" pitchFamily="2" charset="-78"/>
              </a:rPr>
              <a:t>حین بستری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035C0EB-9940-4AB8-B990-F0A7B6634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DBC22C-2597-456F-A3A7-A8E8249B38E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50169"/>
          <a:ext cx="9144000" cy="3193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1248">
                <a:tc>
                  <a:txBody>
                    <a:bodyPr/>
                    <a:lstStyle/>
                    <a:p>
                      <a:pPr algn="ctr" rtl="1"/>
                      <a:r>
                        <a:rPr lang="fa-IR" sz="32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شیوه</a:t>
                      </a:r>
                      <a:endParaRPr lang="en-US" sz="32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2674" marB="3267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9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موضوع</a:t>
                      </a:r>
                      <a:r>
                        <a:rPr lang="fa-IR" sz="1700" dirty="0">
                          <a:solidFill>
                            <a:schemeClr val="tx1"/>
                          </a:solidFill>
                          <a:cs typeface="B Lotus" panose="00000400000000000000" pitchFamily="2" charset="-78"/>
                        </a:rPr>
                        <a:t> </a:t>
                      </a:r>
                      <a:endParaRPr lang="en-US" sz="1700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633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پرستار، روحانی مرکز،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 action="ppaction://hlinkfile"/>
                        </a:rPr>
                        <a:t>پوسترها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3" action="ppaction://hlinkfile"/>
                        </a:rPr>
                        <a:t>فیلم اتاق بیماران </a:t>
                      </a:r>
                      <a:endParaRPr lang="fa-IR" sz="1700" dirty="0">
                        <a:cs typeface="B Lotus" panose="00000400000000000000" pitchFamily="2" charset="-78"/>
                      </a:endParaRPr>
                    </a:p>
                    <a:p>
                      <a:pPr algn="r" rtl="1"/>
                      <a:endParaRPr lang="en-US" sz="1700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مراقبت های معنوی (امید-توکل-مثبت اندیشی)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  <a:p>
                      <a:pPr algn="r" rtl="1"/>
                      <a:endParaRPr lang="en-US" sz="1700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481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 action="ppaction://hlinkfile"/>
                        </a:rPr>
                        <a:t>پوستر های بخش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5"/>
                        </a:rPr>
                        <a:t>سایت</a:t>
                      </a:r>
                      <a:endParaRPr lang="fa-IR" sz="1700" dirty="0">
                        <a:cs typeface="B Lotus" panose="00000400000000000000" pitchFamily="2" charset="-78"/>
                      </a:endParaRPr>
                    </a:p>
                    <a:p>
                      <a:pPr algn="r" rtl="1"/>
                      <a:endParaRPr lang="en-US" sz="1700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ارتقا سلامت: فعالیت بدنی- تغذیه سالم- استعمال دخانیات و...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  <a:p>
                      <a:pPr algn="r" rtl="1"/>
                      <a:endParaRPr lang="en-US" sz="1700" dirty="0">
                        <a:solidFill>
                          <a:schemeClr val="tx1"/>
                        </a:solidFill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896"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6" action="ppaction://hlinkfile"/>
                        </a:rPr>
                        <a:t>پوستر بخش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7"/>
                        </a:rPr>
                        <a:t>سایت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مسئولیت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‌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های همراه بیمار</a:t>
                      </a:r>
                      <a:r>
                        <a:rPr lang="fa-IR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7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نقش خانواده در مراقبت از بیمار </a:t>
                      </a:r>
                      <a:endParaRPr lang="en-US" sz="17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2674" marB="3267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451F402-FFEB-45E0-9CCB-2F64DCA63BBA}"/>
              </a:ext>
            </a:extLst>
          </p:cNvPr>
          <p:cNvSpPr/>
          <p:nvPr/>
        </p:nvSpPr>
        <p:spPr>
          <a:xfrm>
            <a:off x="2341960" y="847725"/>
            <a:ext cx="3730228" cy="396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Titr" panose="00000700000000000000" pitchFamily="2" charset="-78"/>
              </a:rPr>
              <a:t>حین بستری (ادامه)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7AF9211-29C5-4DD6-B8B1-12FC7010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AE5B4D-E091-4851-AF97-2C14A326613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257300"/>
          <a:ext cx="9144000" cy="500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051">
                <a:tc>
                  <a:txBody>
                    <a:bodyPr/>
                    <a:lstStyle/>
                    <a:p>
                      <a:pPr algn="ctr" rtl="1"/>
                      <a:r>
                        <a:rPr lang="fa-IR" sz="27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شیوه</a:t>
                      </a:r>
                      <a:endParaRPr lang="en-US" sz="27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700" dirty="0">
                          <a:solidFill>
                            <a:schemeClr val="tx1"/>
                          </a:solidFill>
                          <a:cs typeface="B Titr" panose="00000700000000000000" pitchFamily="2" charset="-78"/>
                        </a:rPr>
                        <a:t>موضوع </a:t>
                      </a:r>
                      <a:endParaRPr lang="en-US" sz="2700" dirty="0">
                        <a:solidFill>
                          <a:schemeClr val="tx1"/>
                        </a:solidFill>
                        <a:cs typeface="B Titr" panose="00000700000000000000" pitchFamily="2" charset="-78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161"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زشک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 action="ppaction://hlinkfile"/>
                        </a:rPr>
                        <a:t>-فرم ترخیص-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3"/>
                        </a:rPr>
                        <a:t>سایت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 action="ppaction://hlinkfile"/>
                        </a:rPr>
                        <a:t>فرم های آموزش حین ترخیص و مراقبت در منزل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میزان ، مدت و نحوۀ مصرف صحیح داروهای تجویز شده – روش شناسایی تاثیر داروها ، عوارض و تداخلات احتمالات دارویی-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11"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پزشک-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2" action="ppaction://hlinkfile"/>
                        </a:rPr>
                        <a:t>فرم ترخیص- </a:t>
                      </a:r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 action="ppaction://hlinkfile"/>
                        </a:rPr>
                        <a:t>فرم های آموزش حین ترخیص و مراقبت در منزل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3"/>
                        </a:rPr>
                        <a:t>سایت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Lotus" panose="00000400000000000000" pitchFamily="2" charset="-78"/>
                        </a:rPr>
                        <a:t>پیگیری درمان </a:t>
                      </a:r>
                      <a:r>
                        <a:rPr lang="fa-IR" sz="1800" dirty="0">
                          <a:solidFill>
                            <a:srgbClr val="22222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 Lotus" panose="00000400000000000000" pitchFamily="2" charset="-78"/>
                        </a:rPr>
                        <a:t>- بازتوانی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Lotus" panose="00000400000000000000" pitchFamily="2" charset="-78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0182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پرستار طبق کتاب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5"/>
                        </a:rPr>
                        <a:t>-سایت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فعالیت – استراحت- علایم هشدار دهنده و فوریت های احتمالی و اقدامات ضروری – اقدامات در عفونت احتمالی مراقبت از زخم، پانسمان، عضو آسیب دیده، گچ ، درن، لوله ها و..... سایر مراقبت های پایه ( استحمام، اجابت مزاج و.....) کار با تجهیزات خانگی- مدیریت علائم و مشکلات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83">
                <a:tc>
                  <a:txBody>
                    <a:bodyPr/>
                    <a:lstStyle/>
                    <a:p>
                      <a:pPr algn="r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4" action="ppaction://hlinkfile"/>
                        </a:rPr>
                        <a:t>فرم های آموزش حین ترخیص و مراقبت در منزل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، </a:t>
                      </a:r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  <a:hlinkClick r:id="rId6"/>
                        </a:rPr>
                        <a:t>سایت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SA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 مراقبت در منزل: فعالیت- تغذیه- مراقبت های بالینی -مراقبت دارویی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235">
                <a:tc>
                  <a:txBody>
                    <a:bodyPr/>
                    <a:lstStyle/>
                    <a:p>
                      <a:pPr algn="r" rtl="1"/>
                      <a:r>
                        <a:rPr lang="fa-IR" sz="1800" dirty="0">
                          <a:cs typeface="B Lotus" panose="00000400000000000000" pitchFamily="2" charset="-78"/>
                          <a:hlinkClick r:id="rId2" action="ppaction://hlinkfile"/>
                        </a:rPr>
                        <a:t>فرم ترخیص</a:t>
                      </a:r>
                      <a:endParaRPr lang="fa-IR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B Lotus" panose="00000400000000000000" pitchFamily="2" charset="-78"/>
                        </a:rPr>
                        <a:t>نحوۀ پیگیری پس از ترخیص و پیگیری نتایج معوقه</a:t>
                      </a:r>
                      <a:endParaRPr lang="en-US" sz="1800" dirty="0">
                        <a:cs typeface="B Lotus" panose="00000400000000000000" pitchFamily="2" charset="-78"/>
                      </a:endParaRPr>
                    </a:p>
                  </a:txBody>
                  <a:tcPr marL="68580" marR="68580" marT="34286" marB="3428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3EC94D2-CB15-482A-B0A4-36E6E10069D4}"/>
              </a:ext>
            </a:extLst>
          </p:cNvPr>
          <p:cNvSpPr/>
          <p:nvPr/>
        </p:nvSpPr>
        <p:spPr>
          <a:xfrm>
            <a:off x="2341960" y="847725"/>
            <a:ext cx="3730228" cy="3964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sz="2400" dirty="0">
                <a:cs typeface="B Titr" panose="00000700000000000000" pitchFamily="2" charset="-78"/>
              </a:rPr>
              <a:t>حین ترخیص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">
            <a:extLst>
              <a:ext uri="{FF2B5EF4-FFF2-40B4-BE49-F238E27FC236}">
                <a16:creationId xmlns:a16="http://schemas.microsoft.com/office/drawing/2014/main" id="{2850C6F3-BCD2-4EC7-A5DF-E4BEAB2D4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</p:spPr>
        <p:txBody>
          <a:bodyPr/>
          <a:lstStyle/>
          <a:p>
            <a:pPr algn="ctr"/>
            <a:r>
              <a:rPr lang="fa-IR" altLang="ko-KR" dirty="0">
                <a:cs typeface="B Titr" panose="00000700000000000000" pitchFamily="2" charset="-78"/>
              </a:rPr>
              <a:t>برای مراقبت صحیح از خود :</a:t>
            </a:r>
            <a:endParaRPr lang="ko-KR" altLang="en-US" dirty="0">
              <a:cs typeface="B Titr" panose="00000700000000000000" pitchFamily="2" charset="-78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8B63E63-7ED8-4B7E-9534-F73EFBB6EB16}"/>
              </a:ext>
            </a:extLst>
          </p:cNvPr>
          <p:cNvSpPr txBox="1">
            <a:spLocks/>
          </p:cNvSpPr>
          <p:nvPr/>
        </p:nvSpPr>
        <p:spPr>
          <a:xfrm>
            <a:off x="179512" y="1152128"/>
            <a:ext cx="8676456" cy="5157192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1) 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اطلاعات كافي 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مورد موضوع داشته باشد(دانش و مهارت).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بیماری یا پروسیجر خود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درمانهایی که لازم دارند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نوع داروهایی که باید استفاده نماید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مدیریت بیماری توسط خود او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مراقبت های بالینی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تغییر و اداره زندگی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2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) نگرش 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مراقبت صحیح از خود را داشته باشد (بخواهد)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3) 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توانايي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دست زدن به اقدام مؤثر را در خود ببيند (خود-كارآمدي).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«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كنترل درك شده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» به اين مفهوم كه آيا فرد به طوركلي و در حيطه سلامت حس مي‌كند كه مي‌توان بر امور كنترل داشت و در سرنوشت خود سهيم شد يا نه؟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«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خودانگاره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» يعني مجموعه افكار و احساسات فرد درباره خودش.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4) 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مهارت‌هاي لازم 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را براي ارزيابي وضعيت، تصميم گيري و اقدام را كسب نمايد.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مانند: مهارت تصميم گيري و حل مسأله، خود آگاهي، مهارت‌هاي ارتباطي، دست به اقدام زدن، تشكيل گروه های حمایتی. </a:t>
            </a:r>
          </a:p>
          <a:p>
            <a:pPr algn="just" rtl="1"/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5) برخورداری از «</a:t>
            </a:r>
            <a:r>
              <a:rPr lang="fa-IR" altLang="en-US" sz="1700" b="1" dirty="0">
                <a:solidFill>
                  <a:srgbClr val="FF0000"/>
                </a:solidFill>
                <a:cs typeface="B Nazanin" panose="00000400000000000000" pitchFamily="2" charset="-78"/>
              </a:rPr>
              <a:t>حمايت‌هاي محيطي</a:t>
            </a:r>
            <a:r>
              <a:rPr lang="fa-IR" altLang="en-US" sz="17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»</a:t>
            </a:r>
          </a:p>
          <a:p>
            <a:pPr algn="just" rtl="1"/>
            <a:endParaRPr lang="fa-IR" altLang="en-US" sz="17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02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84315B-835D-4F80-BA3C-F2C90D01D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/>
              <a:t>اقدامات ضروری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C95EE-288A-4543-920E-D94E0429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86292"/>
            <a:ext cx="8229600" cy="5223028"/>
          </a:xfrm>
        </p:spPr>
        <p:txBody>
          <a:bodyPr>
            <a:noAutofit/>
          </a:bodyPr>
          <a:lstStyle/>
          <a:p>
            <a:pPr algn="r" rtl="1"/>
            <a:r>
              <a:rPr lang="fa-IR" sz="1600" dirty="0">
                <a:solidFill>
                  <a:schemeClr val="tx1"/>
                </a:solidFill>
                <a:cs typeface="B Lotus" panose="00000400000000000000"/>
              </a:rPr>
              <a:t>اصلاح ساختار </a:t>
            </a:r>
          </a:p>
          <a:p>
            <a:pPr algn="r" rtl="1"/>
            <a:r>
              <a:rPr lang="fa-IR" sz="1600" dirty="0">
                <a:solidFill>
                  <a:schemeClr val="tx1"/>
                </a:solidFill>
                <a:cs typeface="B Lotus" panose="00000400000000000000"/>
              </a:rPr>
              <a:t>اصلاح فرایند ها</a:t>
            </a:r>
          </a:p>
          <a:p>
            <a:pPr algn="r" rtl="1"/>
            <a:r>
              <a:rPr lang="fa-IR" sz="1600" dirty="0" smtClean="0">
                <a:solidFill>
                  <a:schemeClr val="tx1"/>
                </a:solidFill>
                <a:cs typeface="B Lotus" panose="00000400000000000000"/>
              </a:rPr>
              <a:t>توانمندسازی  </a:t>
            </a:r>
            <a:r>
              <a:rPr lang="fa-IR" sz="1600" dirty="0">
                <a:solidFill>
                  <a:schemeClr val="tx1"/>
                </a:solidFill>
                <a:cs typeface="B Lotus" panose="00000400000000000000"/>
              </a:rPr>
              <a:t>مدیریان و بخصوص سرپرستاران</a:t>
            </a:r>
          </a:p>
          <a:p>
            <a:pPr algn="r" rtl="1"/>
            <a:r>
              <a:rPr lang="fa-IR" sz="1600" dirty="0">
                <a:solidFill>
                  <a:schemeClr val="tx1"/>
                </a:solidFill>
                <a:cs typeface="B Lotus" panose="00000400000000000000"/>
              </a:rPr>
              <a:t>توانمندسازی کارکنان </a:t>
            </a:r>
            <a:endParaRPr lang="en-US" sz="1600" dirty="0">
              <a:solidFill>
                <a:schemeClr val="tx1"/>
              </a:solidFill>
              <a:cs typeface="B Lotus" panose="000004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4530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3200" dirty="0">
                <a:cs typeface="B Titr" panose="00000700000000000000" pitchFamily="2" charset="-78"/>
              </a:rPr>
              <a:t>موضوعات آموزش به بیمار</a:t>
            </a:r>
            <a:endParaRPr lang="ko-KR" altLang="en-US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F489210-B375-4AD4-8C43-9737B6CC23EC}"/>
              </a:ext>
            </a:extLst>
          </p:cNvPr>
          <p:cNvSpPr txBox="1">
            <a:spLocks/>
          </p:cNvSpPr>
          <p:nvPr/>
        </p:nvSpPr>
        <p:spPr>
          <a:xfrm>
            <a:off x="467544" y="1268760"/>
            <a:ext cx="8352928" cy="5256584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بیمار فرایندی برای کمک به بیمار جهت دستیابی به دانش، کسب مهارت، تغییر  باورها یا نگرش مرتبط با مشکل سلامتی (بیماری) و یا مرتبط با ارتقا سلامت است.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بیمار یک مولفه مهم در حوزه سلامت و درمان های نوین است.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بیمار به دو دسته تقسیم می‌شود: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سلامت</a:t>
            </a:r>
          </a:p>
          <a:p>
            <a:pPr marL="342900" indent="-34290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کلینیکی (بالینی) بیمار 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37977AA-2415-4E15-9796-A91CBF372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941121"/>
              </p:ext>
            </p:extLst>
          </p:nvPr>
        </p:nvGraphicFramePr>
        <p:xfrm>
          <a:off x="459908" y="3789040"/>
          <a:ext cx="555225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58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3200" dirty="0">
                <a:cs typeface="B Titr" panose="00000700000000000000" pitchFamily="2" charset="-78"/>
              </a:rPr>
              <a:t>موضوعات آموزش به بیمار</a:t>
            </a:r>
            <a:endParaRPr lang="ko-KR" altLang="en-US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F489210-B375-4AD4-8C43-9737B6CC23EC}"/>
              </a:ext>
            </a:extLst>
          </p:cNvPr>
          <p:cNvSpPr txBox="1">
            <a:spLocks/>
          </p:cNvSpPr>
          <p:nvPr/>
        </p:nvSpPr>
        <p:spPr>
          <a:xfrm>
            <a:off x="395536" y="1556792"/>
            <a:ext cx="7056784" cy="4032448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کلینیکی (بالینی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):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یک فرایند برنامه‌ریزی شده، روشمند، متوالی و منطقی آموزش و یادگیری است، که معمولا در کلیه‌ی محیط‌های بالینی به بیماران و مراجعین ارائه می‌شود. و در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خ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صوص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بیماری  یا پروسیجر مرتبط با بیمار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می باشد.</a:t>
            </a:r>
          </a:p>
          <a:p>
            <a:pPr marL="285750" indent="-285750" algn="justLow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اهداف آموزش و یادگیری بالینی مبتنی بر نوع بیماری یا پروسیجر، ارزیابی بیمار، پیش آگهی‌ها و نیازهای فردی بیمار و الزامات مرتبط با مداخلات و مراقبت های بالینی  است.</a:t>
            </a:r>
          </a:p>
        </p:txBody>
      </p:sp>
    </p:spTree>
    <p:extLst>
      <p:ext uri="{BB962C8B-B14F-4D97-AF65-F5344CB8AC3E}">
        <p14:creationId xmlns:p14="http://schemas.microsoft.com/office/powerpoint/2010/main" val="279085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altLang="ko-KR" sz="3200" dirty="0">
                <a:cs typeface="B Titr" panose="00000700000000000000" pitchFamily="2" charset="-78"/>
              </a:rPr>
              <a:t>آموزش بالینی (کلینیکال)</a:t>
            </a:r>
            <a:endParaRPr lang="ko-KR" altLang="en-US" sz="3200" dirty="0">
              <a:cs typeface="B Titr" panose="00000700000000000000" pitchFamily="2" charset="-78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CF489210-B375-4AD4-8C43-9737B6CC23EC}"/>
              </a:ext>
            </a:extLst>
          </p:cNvPr>
          <p:cNvSpPr txBox="1">
            <a:spLocks/>
          </p:cNvSpPr>
          <p:nvPr/>
        </p:nvSpPr>
        <p:spPr>
          <a:xfrm>
            <a:off x="179512" y="1268760"/>
            <a:ext cx="8640960" cy="5400600"/>
          </a:xfrm>
          <a:prstGeom prst="rect">
            <a:avLst/>
          </a:prstGeom>
        </p:spPr>
        <p:txBody>
          <a:bodyPr lIns="396000" anchor="t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آموزش کلینیکی با ارائه </a:t>
            </a:r>
            <a:r>
              <a:rPr lang="fa-IR" altLang="en-US" sz="1800" b="1" dirty="0">
                <a:solidFill>
                  <a:srgbClr val="FF0000"/>
                </a:solidFill>
                <a:cs typeface="B Nazanin" panose="00000400000000000000" pitchFamily="2" charset="-78"/>
              </a:rPr>
              <a:t>اطلاعات و دستورالعمل‌های خودمراقبتی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به بیماران در یادگیری موضوعات عمومی یا اختصاصی مرتبط با بیماری یا پروسیجر کمک می‌کند و در واقع ما به بیمار 2 نوع پیام را منتقل می کنیم.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1- یا به وی در خصوص بیماری یا پروسیجر مربوطه اطلاعات می دهیم </a:t>
            </a:r>
            <a:r>
              <a:rPr lang="en-US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information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 مانند: 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علت بیماری، علایم،  روش های تشخیص و درمان و پیش آگهی</a:t>
            </a:r>
          </a:p>
          <a:p>
            <a:pPr marL="285750" indent="-285750" algn="justLow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دلایل انجام، روش های جایگزین، روش انجام، عوارض پروسیجر</a:t>
            </a: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2- یا به وی دستورالعمل هایی برای مراقبت صحیح از خود گفته یا ارایه می دهیم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Self </a:t>
            </a:r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care instruction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  <a:r>
              <a:rPr lang="fa-IR" altLang="en-US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)</a:t>
            </a:r>
            <a:endParaRPr lang="en-US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مانند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: مراقبت های حین بستری (تغذیه، فعالیت و..)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مصرف 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صحیح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داروها</a:t>
            </a:r>
            <a:r>
              <a:rPr lang="fa-IR" altLang="en-US" sz="1800" b="1" dirty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، مراقبت </a:t>
            </a:r>
            <a:r>
              <a:rPr lang="fa-IR" altLang="en-US" sz="1800" b="1" dirty="0" smtClean="0">
                <a:solidFill>
                  <a:schemeClr val="accent4">
                    <a:lumMod val="75000"/>
                  </a:schemeClr>
                </a:solidFill>
                <a:cs typeface="B Nazanin" panose="00000400000000000000" pitchFamily="2" charset="-78"/>
              </a:rPr>
              <a:t>در منزل.</a:t>
            </a: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endParaRPr lang="fa-IR" altLang="en-US" sz="1800" b="1" dirty="0">
              <a:solidFill>
                <a:schemeClr val="accent4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B699F12-6DFC-4A45-B4AA-4A6FBBC19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442822"/>
              </p:ext>
            </p:extLst>
          </p:nvPr>
        </p:nvGraphicFramePr>
        <p:xfrm>
          <a:off x="0" y="4581128"/>
          <a:ext cx="600150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407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7dd2e3caefd9d020fc573c563a60c0553cb64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2466</TotalTime>
  <Words>3064</Words>
  <Application>Microsoft Office PowerPoint</Application>
  <PresentationFormat>On-screen Show (4:3)</PresentationFormat>
  <Paragraphs>350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0" baseType="lpstr">
      <vt:lpstr>맑은 고딕</vt:lpstr>
      <vt:lpstr>Adobe Fangsong Std R</vt:lpstr>
      <vt:lpstr>Arial</vt:lpstr>
      <vt:lpstr>B Homa</vt:lpstr>
      <vt:lpstr>B Lotus</vt:lpstr>
      <vt:lpstr>B Nazanin</vt:lpstr>
      <vt:lpstr>B Titr</vt:lpstr>
      <vt:lpstr>Calibri</vt:lpstr>
      <vt:lpstr>Calibri Light</vt:lpstr>
      <vt:lpstr>HY그래픽M</vt:lpstr>
      <vt:lpstr>Symbol</vt:lpstr>
      <vt:lpstr>Tahoma</vt:lpstr>
      <vt:lpstr>Times New Roman</vt:lpstr>
      <vt:lpstr>Trebuchet MS</vt:lpstr>
      <vt:lpstr>Wingdings</vt:lpstr>
      <vt:lpstr>Wingdings 3</vt:lpstr>
      <vt:lpstr>Custom Design</vt:lpstr>
      <vt:lpstr>Facet</vt:lpstr>
      <vt:lpstr>PowerPoint Presentation</vt:lpstr>
      <vt:lpstr>ضرورت و اهداف آموزش به بیمار</vt:lpstr>
      <vt:lpstr>ارزش‌های آموزش به بیمار</vt:lpstr>
      <vt:lpstr>خودمراقبتی</vt:lpstr>
      <vt:lpstr>برای مراقبت صحیح از خود :</vt:lpstr>
      <vt:lpstr>اقدامات ضروری </vt:lpstr>
      <vt:lpstr>موضوعات آموزش به بیمار</vt:lpstr>
      <vt:lpstr>موضوعات آموزش به بیمار</vt:lpstr>
      <vt:lpstr>آموزش بالینی (کلینیکال)</vt:lpstr>
      <vt:lpstr>موضوعات آموزش به بیمار</vt:lpstr>
      <vt:lpstr>مدیریت آموزش کلینیکال  بیمار از قبل از بستری تا پس از  ترخیص</vt:lpstr>
      <vt:lpstr>مسئولیت آموزش به بیمار</vt:lpstr>
      <vt:lpstr>اجزاء اصلی فرایند آموزش</vt:lpstr>
      <vt:lpstr>آموزش و حیطه های یادگیری</vt:lpstr>
      <vt:lpstr>انواع حیطه های یادگیری</vt:lpstr>
      <vt:lpstr>اصول یادگیری</vt:lpstr>
      <vt:lpstr>نقش حافظه در یادگیری</vt:lpstr>
      <vt:lpstr>عوامل موثر در یادگیری</vt:lpstr>
      <vt:lpstr>بعضی عوامل تعیین کننده یادگیری</vt:lpstr>
      <vt:lpstr>موانع یادگیری</vt:lpstr>
      <vt:lpstr>برنامه آموزش بیمار ، بیماران بیمارستان (فرایند آموزش بیمار)</vt:lpstr>
      <vt:lpstr>برنامه آموزش بیمار ، بیماران بیمارستان (فرایند آموزش بیمار)</vt:lpstr>
      <vt:lpstr>برنامه آموزش بیمار ، بیماران بیمارستان (فرایند آموزش بیمار)</vt:lpstr>
      <vt:lpstr>اهداف آموزشی</vt:lpstr>
      <vt:lpstr>اهداف آموزشی</vt:lpstr>
      <vt:lpstr>اهداف آموزشی</vt:lpstr>
      <vt:lpstr>اهداف رفتاری</vt:lpstr>
      <vt:lpstr>نیاز سنجی</vt:lpstr>
      <vt:lpstr>تقسیم بندی نیازها</vt:lpstr>
      <vt:lpstr>نیاز هنجاری</vt:lpstr>
      <vt:lpstr>نیاز بیان شده</vt:lpstr>
      <vt:lpstr>نیاز یادگیری بیماران</vt:lpstr>
      <vt:lpstr>حوزه های نیازسنجی</vt:lpstr>
      <vt:lpstr>PowerPoint Presentation</vt:lpstr>
      <vt:lpstr>عموماً درصد به خاطر سپاري افراد به صورت زير است: </vt:lpstr>
      <vt:lpstr>روش‌های آموزشی</vt:lpstr>
      <vt:lpstr>آموزش چهره به چهره</vt:lpstr>
      <vt:lpstr>آموزش بیمار در فرایند ارائه خدمت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dc:description>Downloaded From: www.ghalamo.com</dc:description>
  <cp:lastModifiedBy>Mina Kashiha</cp:lastModifiedBy>
  <cp:revision>82</cp:revision>
  <dcterms:created xsi:type="dcterms:W3CDTF">2014-04-01T16:35:38Z</dcterms:created>
  <dcterms:modified xsi:type="dcterms:W3CDTF">2024-05-08T05:06:18Z</dcterms:modified>
</cp:coreProperties>
</file>